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drawings/drawing7.xml" ContentType="application/vnd.openxmlformats-officedocument.drawingml.chartshape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9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291" r:id="rId2"/>
    <p:sldId id="293" r:id="rId3"/>
    <p:sldId id="349" r:id="rId4"/>
    <p:sldId id="295" r:id="rId5"/>
    <p:sldId id="296" r:id="rId6"/>
    <p:sldId id="299" r:id="rId7"/>
    <p:sldId id="350" r:id="rId8"/>
    <p:sldId id="396" r:id="rId9"/>
    <p:sldId id="397" r:id="rId10"/>
    <p:sldId id="321" r:id="rId11"/>
    <p:sldId id="360" r:id="rId12"/>
    <p:sldId id="398" r:id="rId13"/>
    <p:sldId id="361" r:id="rId14"/>
    <p:sldId id="323" r:id="rId15"/>
    <p:sldId id="359" r:id="rId16"/>
    <p:sldId id="399" r:id="rId17"/>
    <p:sldId id="368" r:id="rId18"/>
    <p:sldId id="324" r:id="rId19"/>
    <p:sldId id="363" r:id="rId20"/>
    <p:sldId id="400" r:id="rId21"/>
    <p:sldId id="369" r:id="rId22"/>
    <p:sldId id="325" r:id="rId23"/>
    <p:sldId id="362" r:id="rId24"/>
    <p:sldId id="401" r:id="rId25"/>
    <p:sldId id="370" r:id="rId26"/>
    <p:sldId id="326" r:id="rId27"/>
    <p:sldId id="364" r:id="rId28"/>
    <p:sldId id="402" r:id="rId29"/>
    <p:sldId id="371" r:id="rId30"/>
    <p:sldId id="327" r:id="rId31"/>
    <p:sldId id="365" r:id="rId32"/>
    <p:sldId id="403" r:id="rId33"/>
    <p:sldId id="372" r:id="rId34"/>
    <p:sldId id="328" r:id="rId35"/>
    <p:sldId id="366" r:id="rId36"/>
    <p:sldId id="404" r:id="rId37"/>
    <p:sldId id="373" r:id="rId38"/>
    <p:sldId id="329" r:id="rId39"/>
    <p:sldId id="367" r:id="rId40"/>
    <p:sldId id="405" r:id="rId41"/>
    <p:sldId id="374" r:id="rId42"/>
    <p:sldId id="406" r:id="rId43"/>
    <p:sldId id="316" r:id="rId44"/>
    <p:sldId id="317" r:id="rId45"/>
    <p:sldId id="318" r:id="rId46"/>
    <p:sldId id="314" r:id="rId47"/>
    <p:sldId id="315" r:id="rId48"/>
    <p:sldId id="334" r:id="rId49"/>
    <p:sldId id="335" r:id="rId50"/>
    <p:sldId id="377" r:id="rId51"/>
    <p:sldId id="379" r:id="rId52"/>
    <p:sldId id="393" r:id="rId53"/>
    <p:sldId id="394" r:id="rId54"/>
    <p:sldId id="336" r:id="rId55"/>
    <p:sldId id="375" r:id="rId56"/>
    <p:sldId id="376" r:id="rId57"/>
    <p:sldId id="378" r:id="rId58"/>
    <p:sldId id="408" r:id="rId59"/>
    <p:sldId id="409" r:id="rId6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2" autoAdjust="0"/>
    <p:restoredTop sz="94607" autoAdjust="0"/>
  </p:normalViewPr>
  <p:slideViewPr>
    <p:cSldViewPr>
      <p:cViewPr>
        <p:scale>
          <a:sx n="70" d="100"/>
          <a:sy n="70" d="100"/>
        </p:scale>
        <p:origin x="-132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4;&#1090;&#1095;&#1077;&#1090;%20&#1048;&#1090;&#1086;&#1075;&#1086;&#1074;&#1072;&#1103;%20&#1072;&#1090;&#1090;&#1077;&#1089;&#1090;&#1072;&#1094;&#1080;&#1103;%202021\&#1056;&#1091;&#1089;&#1089;&#1082;&#1080;&#1081;\01_580000.xls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4;&#1090;&#1095;&#1077;&#1090;%20&#1048;&#1090;&#1086;&#1075;&#1086;&#1074;&#1072;&#1103;%20&#1072;&#1090;&#1090;&#1077;&#1089;&#1090;&#1072;&#1094;&#1080;&#1103;%202021\&#1054;&#1059;%202021\&#1045;&#1043;&#1069;%20&#1090;&#1072;&#1073;&#1083;&#1080;&#1094;&#1099;%20&#1075;&#1088;&#1072;&#1092;&#1080;&#1082;&#1080;.xls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3\11%20&#1082;&#1083;&#1072;&#1089;&#1089;%20&#1045;&#1043;&#1069;\&#1056;&#1077;&#1079;&#1091;&#1083;&#1100;&#1090;&#1072;&#1090;&#1099;\1_2_3_4_6_7_8_9_12_18_22_25_580118_058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&#1054;&#1090;&#1095;&#1077;&#1090;%202023\11%20&#1082;&#1083;&#1072;&#1089;&#1089;%20&#1045;&#1043;&#1069;\&#1045;&#1043;&#1069;%20&#1090;&#1072;&#1073;&#1083;&#1080;&#1094;&#1099;%20&#1075;&#1088;&#1072;&#1092;&#1080;&#1082;&#1080;%20202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54;&#1090;&#1095;&#1077;&#1090;%20&#1048;&#1090;&#1086;&#1075;&#1086;&#1074;&#1072;&#1103;%20&#1072;&#1090;&#1090;&#1077;&#1089;&#1090;&#1072;&#1094;&#1080;&#1103;%202021\&#1054;&#1059;%202021\&#1045;&#1043;&#1069;%20&#1090;&#1072;&#1073;&#1083;&#1080;&#1094;&#1099;%20&#1075;&#1088;&#1072;&#1092;&#1080;&#1082;&#1080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9"/>
            <c:spPr>
              <a:solidFill>
                <a:srgbClr val="7030A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2"/>
            <c:spPr>
              <a:solidFill>
                <a:srgbClr val="7030A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5"/>
            <c:spPr>
              <a:solidFill>
                <a:srgbClr val="7030A0"/>
              </a:solidFill>
            </c:spPr>
          </c:dPt>
          <c:dPt>
            <c:idx val="16"/>
            <c:spPr>
              <a:solidFill>
                <a:srgbClr val="7030A0"/>
              </a:solidFill>
            </c:spPr>
          </c:dPt>
          <c:dPt>
            <c:idx val="17"/>
            <c:spPr>
              <a:solidFill>
                <a:srgbClr val="7030A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2.0020016864105571E-3"/>
                  <c:y val="-4.7298447367103659E-3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2"/>
              <c:layout>
                <c:manualLayout>
                  <c:x val="-2.0020020020020211E-3"/>
                  <c:y val="5.2414151356080544E-3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5"/>
              <c:layout>
                <c:manualLayout>
                  <c:x val="0"/>
                  <c:y val="-2.5431425976385171E-2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7"/>
              <c:layout>
                <c:manualLayout>
                  <c:x val="-2.002002002002005E-3"/>
                  <c:y val="-4.3708989501312712E-3"/>
                </c:manualLayout>
              </c:layout>
              <c:spPr/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'русский язык'!$A$9:$A$29</c:f>
              <c:strCache>
                <c:ptCount val="2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№20</c:v>
                </c:pt>
                <c:pt idx="14">
                  <c:v>№21</c:v>
                </c:pt>
                <c:pt idx="15">
                  <c:v>№22</c:v>
                </c:pt>
                <c:pt idx="16">
                  <c:v>№26</c:v>
                </c:pt>
                <c:pt idx="17">
                  <c:v>№28</c:v>
                </c:pt>
                <c:pt idx="18">
                  <c:v>№29</c:v>
                </c:pt>
                <c:pt idx="19">
                  <c:v>№32</c:v>
                </c:pt>
                <c:pt idx="20">
                  <c:v>№36</c:v>
                </c:pt>
              </c:strCache>
            </c:strRef>
          </c:cat>
          <c:val>
            <c:numRef>
              <c:f>'русский язык'!$D$9:$D$29</c:f>
              <c:numCache>
                <c:formatCode>General</c:formatCode>
                <c:ptCount val="21"/>
                <c:pt idx="0">
                  <c:v>61.3</c:v>
                </c:pt>
                <c:pt idx="1">
                  <c:v>66.3</c:v>
                </c:pt>
                <c:pt idx="2">
                  <c:v>56.6</c:v>
                </c:pt>
                <c:pt idx="3">
                  <c:v>71</c:v>
                </c:pt>
                <c:pt idx="4">
                  <c:v>72.599999999999994</c:v>
                </c:pt>
                <c:pt idx="5">
                  <c:v>63.3</c:v>
                </c:pt>
                <c:pt idx="6">
                  <c:v>73.7</c:v>
                </c:pt>
                <c:pt idx="7">
                  <c:v>65.599999999999994</c:v>
                </c:pt>
                <c:pt idx="8">
                  <c:v>62.3</c:v>
                </c:pt>
                <c:pt idx="9">
                  <c:v>48.6</c:v>
                </c:pt>
                <c:pt idx="10">
                  <c:v>58.6</c:v>
                </c:pt>
                <c:pt idx="11">
                  <c:v>61.5</c:v>
                </c:pt>
                <c:pt idx="12">
                  <c:v>60</c:v>
                </c:pt>
                <c:pt idx="13">
                  <c:v>51.7</c:v>
                </c:pt>
                <c:pt idx="14">
                  <c:v>77.400000000000006</c:v>
                </c:pt>
                <c:pt idx="15">
                  <c:v>60.7</c:v>
                </c:pt>
                <c:pt idx="16">
                  <c:v>59.4</c:v>
                </c:pt>
                <c:pt idx="17">
                  <c:v>57.2</c:v>
                </c:pt>
                <c:pt idx="18">
                  <c:v>37.800000000000004</c:v>
                </c:pt>
                <c:pt idx="19">
                  <c:v>71.900000000000006</c:v>
                </c:pt>
                <c:pt idx="20">
                  <c:v>48.3</c:v>
                </c:pt>
              </c:numCache>
            </c:numRef>
          </c:val>
        </c:ser>
        <c:axId val="145313792"/>
        <c:axId val="145315328"/>
      </c:barChart>
      <c:catAx>
        <c:axId val="14531379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5315328"/>
        <c:crosses val="autoZero"/>
        <c:auto val="1"/>
        <c:lblAlgn val="ctr"/>
        <c:lblOffset val="100"/>
      </c:catAx>
      <c:valAx>
        <c:axId val="145315328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453137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7030A0"/>
              </a:solidFill>
            </c:spPr>
          </c:dPt>
          <c:dPt>
            <c:idx val="9"/>
            <c:spPr>
              <a:solidFill>
                <a:srgbClr val="7030A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1"/>
            <c:spPr>
              <a:solidFill>
                <a:srgbClr val="7030A0"/>
              </a:solidFill>
            </c:spPr>
          </c:dPt>
          <c:dPt>
            <c:idx val="12"/>
            <c:spPr>
              <a:solidFill>
                <a:srgbClr val="7030A0"/>
              </a:solidFill>
            </c:spPr>
          </c:dPt>
          <c:dPt>
            <c:idx val="13"/>
            <c:spPr>
              <a:solidFill>
                <a:srgbClr val="7030A0"/>
              </a:solidFill>
            </c:spPr>
          </c:dPt>
          <c:dPt>
            <c:idx val="16"/>
            <c:spPr>
              <a:solidFill>
                <a:srgbClr val="7030A0"/>
              </a:solidFill>
            </c:spPr>
          </c:dPt>
          <c:dPt>
            <c:idx val="17"/>
            <c:spPr>
              <a:solidFill>
                <a:srgbClr val="7030A0"/>
              </a:solidFill>
            </c:spPr>
          </c:dPt>
          <c:dPt>
            <c:idx val="18"/>
            <c:spPr>
              <a:solidFill>
                <a:srgbClr val="7030A0"/>
              </a:solidFill>
            </c:spPr>
          </c:dPt>
          <c:dPt>
            <c:idx val="20"/>
            <c:spPr>
              <a:solidFill>
                <a:srgbClr val="7030A0"/>
              </a:solidFill>
            </c:spPr>
          </c:dPt>
          <c:dLbls>
            <c:dLbl>
              <c:idx val="2"/>
              <c:layout>
                <c:manualLayout>
                  <c:x val="0"/>
                  <c:y val="-4.6296296296296363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5.979073243647247E-3"/>
                  <c:y val="-5.5555555555555462E-2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обществознание!$A$13:$A$33</c:f>
              <c:strCache>
                <c:ptCount val="2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№20</c:v>
                </c:pt>
                <c:pt idx="14">
                  <c:v>№21</c:v>
                </c:pt>
                <c:pt idx="15">
                  <c:v>№22</c:v>
                </c:pt>
                <c:pt idx="16">
                  <c:v>№26</c:v>
                </c:pt>
                <c:pt idx="17">
                  <c:v>№28</c:v>
                </c:pt>
                <c:pt idx="18">
                  <c:v>№29</c:v>
                </c:pt>
                <c:pt idx="19">
                  <c:v>№32</c:v>
                </c:pt>
                <c:pt idx="20">
                  <c:v>№36</c:v>
                </c:pt>
              </c:strCache>
            </c:strRef>
          </c:cat>
          <c:val>
            <c:numRef>
              <c:f>обществознание!$D$13:$D$33</c:f>
              <c:numCache>
                <c:formatCode>General</c:formatCode>
                <c:ptCount val="21"/>
                <c:pt idx="0">
                  <c:v>63.5</c:v>
                </c:pt>
                <c:pt idx="1">
                  <c:v>55.5</c:v>
                </c:pt>
                <c:pt idx="2">
                  <c:v>45.6</c:v>
                </c:pt>
                <c:pt idx="3">
                  <c:v>62.1</c:v>
                </c:pt>
                <c:pt idx="4">
                  <c:v>63.4</c:v>
                </c:pt>
                <c:pt idx="5">
                  <c:v>50.3</c:v>
                </c:pt>
                <c:pt idx="6">
                  <c:v>65</c:v>
                </c:pt>
                <c:pt idx="7">
                  <c:v>67</c:v>
                </c:pt>
                <c:pt idx="8">
                  <c:v>45.4</c:v>
                </c:pt>
                <c:pt idx="9">
                  <c:v>34</c:v>
                </c:pt>
                <c:pt idx="10">
                  <c:v>41.9</c:v>
                </c:pt>
                <c:pt idx="11">
                  <c:v>51.3</c:v>
                </c:pt>
                <c:pt idx="12">
                  <c:v>52.8</c:v>
                </c:pt>
                <c:pt idx="13">
                  <c:v>30</c:v>
                </c:pt>
                <c:pt idx="14">
                  <c:v>73.099999999999994</c:v>
                </c:pt>
                <c:pt idx="15">
                  <c:v>58.2</c:v>
                </c:pt>
                <c:pt idx="16">
                  <c:v>45.4</c:v>
                </c:pt>
                <c:pt idx="17">
                  <c:v>45.7</c:v>
                </c:pt>
                <c:pt idx="18">
                  <c:v>36</c:v>
                </c:pt>
                <c:pt idx="19">
                  <c:v>60.4</c:v>
                </c:pt>
                <c:pt idx="20">
                  <c:v>42</c:v>
                </c:pt>
              </c:numCache>
            </c:numRef>
          </c:val>
        </c:ser>
        <c:gapWidth val="75"/>
        <c:overlap val="-25"/>
        <c:axId val="159752192"/>
        <c:axId val="159753728"/>
      </c:barChart>
      <c:catAx>
        <c:axId val="1597521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753728"/>
        <c:crosses val="autoZero"/>
        <c:auto val="1"/>
        <c:lblAlgn val="ctr"/>
        <c:lblOffset val="100"/>
      </c:catAx>
      <c:valAx>
        <c:axId val="15975372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752192"/>
        <c:crosses val="autoZero"/>
        <c:crossBetween val="between"/>
      </c:valAx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Pt>
            <c:idx val="6"/>
            <c:spPr>
              <a:solidFill>
                <a:srgbClr val="00B05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обществознание!$A$13:$A$33</c:f>
              <c:strCache>
                <c:ptCount val="2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№20</c:v>
                </c:pt>
                <c:pt idx="14">
                  <c:v>№21</c:v>
                </c:pt>
                <c:pt idx="15">
                  <c:v>№22</c:v>
                </c:pt>
                <c:pt idx="16">
                  <c:v>№26</c:v>
                </c:pt>
                <c:pt idx="17">
                  <c:v>№28</c:v>
                </c:pt>
                <c:pt idx="18">
                  <c:v>№29</c:v>
                </c:pt>
                <c:pt idx="19">
                  <c:v>№32</c:v>
                </c:pt>
                <c:pt idx="20">
                  <c:v>№36</c:v>
                </c:pt>
              </c:strCache>
            </c:strRef>
          </c:cat>
          <c:val>
            <c:numRef>
              <c:f>обществознание!$H$13:$H$33</c:f>
              <c:numCache>
                <c:formatCode>0.0</c:formatCode>
                <c:ptCount val="21"/>
                <c:pt idx="0">
                  <c:v>13.333333333333334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16</c:v>
                </c:pt>
                <c:pt idx="5">
                  <c:v>8.3333333333333321</c:v>
                </c:pt>
                <c:pt idx="6">
                  <c:v>28.125</c:v>
                </c:pt>
                <c:pt idx="7">
                  <c:v>25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26.666666666666668</c:v>
                </c:pt>
                <c:pt idx="15">
                  <c:v>42.85714285714284</c:v>
                </c:pt>
                <c:pt idx="16">
                  <c:v>0</c:v>
                </c:pt>
                <c:pt idx="17">
                  <c:v>11.111111111111105</c:v>
                </c:pt>
                <c:pt idx="18">
                  <c:v>0</c:v>
                </c:pt>
                <c:pt idx="19">
                  <c:v>18.75</c:v>
                </c:pt>
                <c:pt idx="20">
                  <c:v>0</c:v>
                </c:pt>
              </c:numCache>
            </c:numRef>
          </c:val>
        </c:ser>
        <c:shape val="cylinder"/>
        <c:axId val="159680768"/>
        <c:axId val="159694848"/>
        <c:axId val="0"/>
      </c:bar3DChart>
      <c:catAx>
        <c:axId val="15968076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694848"/>
        <c:crosses val="autoZero"/>
        <c:auto val="1"/>
        <c:lblAlgn val="ctr"/>
        <c:lblOffset val="100"/>
      </c:catAx>
      <c:valAx>
        <c:axId val="159694848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680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6.3320787029280914E-2"/>
          <c:y val="2.854979969609062E-2"/>
          <c:w val="0.93056981782602621"/>
          <c:h val="0.87764129483814679"/>
        </c:manualLayout>
      </c:layout>
      <c:bar3DChart>
        <c:barDir val="col"/>
        <c:grouping val="clustered"/>
        <c:ser>
          <c:idx val="0"/>
          <c:order val="0"/>
          <c:dPt>
            <c:idx val="6"/>
            <c:spPr>
              <a:solidFill>
                <a:srgbClr val="FFFF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обществознание!$A$13:$A$33</c:f>
              <c:strCache>
                <c:ptCount val="2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№20</c:v>
                </c:pt>
                <c:pt idx="14">
                  <c:v>№21</c:v>
                </c:pt>
                <c:pt idx="15">
                  <c:v>№22</c:v>
                </c:pt>
                <c:pt idx="16">
                  <c:v>№26</c:v>
                </c:pt>
                <c:pt idx="17">
                  <c:v>№28</c:v>
                </c:pt>
                <c:pt idx="18">
                  <c:v>№29</c:v>
                </c:pt>
                <c:pt idx="19">
                  <c:v>№32</c:v>
                </c:pt>
                <c:pt idx="20">
                  <c:v>№36</c:v>
                </c:pt>
              </c:strCache>
            </c:strRef>
          </c:cat>
          <c:val>
            <c:numRef>
              <c:f>обществознание!$E$13:$E$33</c:f>
              <c:numCache>
                <c:formatCode>0.0</c:formatCode>
                <c:ptCount val="21"/>
                <c:pt idx="0">
                  <c:v>0</c:v>
                </c:pt>
                <c:pt idx="1">
                  <c:v>16</c:v>
                </c:pt>
                <c:pt idx="2">
                  <c:v>30</c:v>
                </c:pt>
                <c:pt idx="3">
                  <c:v>0</c:v>
                </c:pt>
                <c:pt idx="4">
                  <c:v>12</c:v>
                </c:pt>
                <c:pt idx="5">
                  <c:v>33.333333333333329</c:v>
                </c:pt>
                <c:pt idx="6">
                  <c:v>12.5</c:v>
                </c:pt>
                <c:pt idx="7">
                  <c:v>0</c:v>
                </c:pt>
                <c:pt idx="8">
                  <c:v>26.666666666666668</c:v>
                </c:pt>
                <c:pt idx="9">
                  <c:v>100</c:v>
                </c:pt>
                <c:pt idx="10">
                  <c:v>42.85714285714284</c:v>
                </c:pt>
                <c:pt idx="11">
                  <c:v>27.777777777777779</c:v>
                </c:pt>
                <c:pt idx="12">
                  <c:v>33.333333333333329</c:v>
                </c:pt>
                <c:pt idx="13">
                  <c:v>100</c:v>
                </c:pt>
                <c:pt idx="14">
                  <c:v>0</c:v>
                </c:pt>
                <c:pt idx="15">
                  <c:v>28.571428571428569</c:v>
                </c:pt>
                <c:pt idx="16">
                  <c:v>45.454545454545425</c:v>
                </c:pt>
                <c:pt idx="17">
                  <c:v>44.444444444444414</c:v>
                </c:pt>
                <c:pt idx="18">
                  <c:v>60</c:v>
                </c:pt>
                <c:pt idx="19">
                  <c:v>6.25</c:v>
                </c:pt>
                <c:pt idx="20">
                  <c:v>25</c:v>
                </c:pt>
              </c:numCache>
            </c:numRef>
          </c:val>
        </c:ser>
        <c:shape val="cone"/>
        <c:axId val="159842688"/>
        <c:axId val="159844224"/>
        <c:axId val="0"/>
      </c:bar3DChart>
      <c:catAx>
        <c:axId val="15984268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844224"/>
        <c:crosses val="autoZero"/>
        <c:auto val="1"/>
        <c:lblAlgn val="ctr"/>
        <c:lblOffset val="100"/>
      </c:catAx>
      <c:valAx>
        <c:axId val="159844224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8426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6127627911109219E-2"/>
          <c:y val="3.8697105307879696E-2"/>
          <c:w val="0.92181305968629801"/>
          <c:h val="0.84972903566910429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2.6718394575678032E-2"/>
                  <c:y val="-5.3114169228313801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9.8360673665791772E-3"/>
                  <c:y val="3.437575827566655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310842881166802E-2"/>
                  <c:y val="-2.3252493438320209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6998471100844414E-2"/>
                  <c:y val="5.209262511250854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7369827274584656E-2"/>
                  <c:y val="-4.491916010498689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8468722659667541E-2"/>
                  <c:y val="-4.889085761221183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8103635249186663E-2"/>
                  <c:y val="3.35994750656168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7710411198600184E-2"/>
                  <c:y val="4.747535563534254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8020881580978847E-2"/>
                  <c:y val="-3.751166520851564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9172580507831374E-2"/>
                  <c:y val="4.8486313311555479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4.7814292674493532E-2"/>
                  <c:y val="-2.6956430446194231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7960418910964797E-2"/>
                  <c:y val="-3.4462382849625814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061470630698666E-2"/>
                  <c:y val="3.393115428916709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602086410566803E-2"/>
                  <c:y val="-3.3747112546183566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4.0730465814481351E-2"/>
                  <c:y val="6.3604171780685753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2.615624386867019E-2"/>
                  <c:y val="-3.7008503433473748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691573285356259E-2"/>
                  <c:y val="4.365465108228378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4.9952282057831775E-2"/>
                  <c:y val="-4.2643050913599816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3.2800069153032518E-2"/>
                  <c:y val="4.6845144356955346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обществознание!$A$13:$A$33</c:f>
              <c:strCache>
                <c:ptCount val="2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№20</c:v>
                </c:pt>
                <c:pt idx="14">
                  <c:v>№21</c:v>
                </c:pt>
                <c:pt idx="15">
                  <c:v>№22</c:v>
                </c:pt>
                <c:pt idx="16">
                  <c:v>№26</c:v>
                </c:pt>
                <c:pt idx="17">
                  <c:v>№28</c:v>
                </c:pt>
                <c:pt idx="18">
                  <c:v>№29</c:v>
                </c:pt>
                <c:pt idx="19">
                  <c:v>№32</c:v>
                </c:pt>
                <c:pt idx="20">
                  <c:v>№36</c:v>
                </c:pt>
              </c:strCache>
            </c:strRef>
          </c:cat>
          <c:val>
            <c:numRef>
              <c:f>обществознание!$I$13:$I$33</c:f>
              <c:numCache>
                <c:formatCode>0.0</c:formatCode>
                <c:ptCount val="21"/>
                <c:pt idx="0">
                  <c:v>50</c:v>
                </c:pt>
                <c:pt idx="1">
                  <c:v>55.555555555555557</c:v>
                </c:pt>
                <c:pt idx="2">
                  <c:v>71.428571428571402</c:v>
                </c:pt>
                <c:pt idx="3">
                  <c:v>38.095238095238102</c:v>
                </c:pt>
                <c:pt idx="4">
                  <c:v>59.523809523809526</c:v>
                </c:pt>
                <c:pt idx="5">
                  <c:v>66.666666666666657</c:v>
                </c:pt>
                <c:pt idx="6">
                  <c:v>35.555555555555557</c:v>
                </c:pt>
                <c:pt idx="7">
                  <c:v>25</c:v>
                </c:pt>
                <c:pt idx="8">
                  <c:v>78.947368421052659</c:v>
                </c:pt>
                <c:pt idx="9">
                  <c:v>14.285714285714286</c:v>
                </c:pt>
                <c:pt idx="10">
                  <c:v>63.636363636363626</c:v>
                </c:pt>
                <c:pt idx="11">
                  <c:v>62.068965517241374</c:v>
                </c:pt>
                <c:pt idx="12">
                  <c:v>85.714285714285722</c:v>
                </c:pt>
                <c:pt idx="13">
                  <c:v>18.181818181818194</c:v>
                </c:pt>
                <c:pt idx="14">
                  <c:v>36.585365853658523</c:v>
                </c:pt>
                <c:pt idx="15">
                  <c:v>35</c:v>
                </c:pt>
                <c:pt idx="16">
                  <c:v>73.3333333333333</c:v>
                </c:pt>
                <c:pt idx="17">
                  <c:v>50</c:v>
                </c:pt>
                <c:pt idx="18">
                  <c:v>55.555555555555557</c:v>
                </c:pt>
                <c:pt idx="19">
                  <c:v>41.025641025641008</c:v>
                </c:pt>
                <c:pt idx="20">
                  <c:v>44.444444444444414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59889280"/>
        <c:axId val="159890816"/>
      </c:lineChart>
      <c:catAx>
        <c:axId val="1598892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890816"/>
        <c:crosses val="autoZero"/>
        <c:auto val="1"/>
        <c:lblAlgn val="ctr"/>
        <c:lblOffset val="100"/>
      </c:catAx>
      <c:valAx>
        <c:axId val="159890816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889280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13"/>
            <c:spPr>
              <a:solidFill>
                <a:srgbClr val="FFFF00"/>
              </a:solidFill>
            </c:spPr>
          </c:dPt>
          <c:dPt>
            <c:idx val="15"/>
            <c:spPr>
              <a:solidFill>
                <a:srgbClr val="FFFF00"/>
              </a:solidFill>
            </c:spPr>
          </c:dPt>
          <c:dPt>
            <c:idx val="17"/>
            <c:spPr>
              <a:solidFill>
                <a:srgbClr val="FFFF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биология!$A$12:$A$32</c:f>
              <c:strCache>
                <c:ptCount val="1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№20</c:v>
                </c:pt>
                <c:pt idx="13">
                  <c:v>№21</c:v>
                </c:pt>
                <c:pt idx="14">
                  <c:v>№22</c:v>
                </c:pt>
                <c:pt idx="15">
                  <c:v>№28</c:v>
                </c:pt>
                <c:pt idx="16">
                  <c:v>№29</c:v>
                </c:pt>
                <c:pt idx="17">
                  <c:v>№32</c:v>
                </c:pt>
                <c:pt idx="18">
                  <c:v>№36</c:v>
                </c:pt>
              </c:strCache>
            </c:strRef>
          </c:cat>
          <c:val>
            <c:numRef>
              <c:f>биология!$D$12:$D$32</c:f>
              <c:numCache>
                <c:formatCode>General</c:formatCode>
                <c:ptCount val="19"/>
                <c:pt idx="0">
                  <c:v>43.3</c:v>
                </c:pt>
                <c:pt idx="1">
                  <c:v>36.6</c:v>
                </c:pt>
                <c:pt idx="2">
                  <c:v>47.7</c:v>
                </c:pt>
                <c:pt idx="3">
                  <c:v>46.9</c:v>
                </c:pt>
                <c:pt idx="4">
                  <c:v>65</c:v>
                </c:pt>
                <c:pt idx="5">
                  <c:v>42</c:v>
                </c:pt>
                <c:pt idx="6">
                  <c:v>64.599999999999994</c:v>
                </c:pt>
                <c:pt idx="7">
                  <c:v>55.8</c:v>
                </c:pt>
                <c:pt idx="8">
                  <c:v>34</c:v>
                </c:pt>
                <c:pt idx="9">
                  <c:v>42.8</c:v>
                </c:pt>
                <c:pt idx="10">
                  <c:v>42</c:v>
                </c:pt>
                <c:pt idx="11">
                  <c:v>25</c:v>
                </c:pt>
                <c:pt idx="12">
                  <c:v>39.6</c:v>
                </c:pt>
                <c:pt idx="13">
                  <c:v>65.599999999999994</c:v>
                </c:pt>
                <c:pt idx="14">
                  <c:v>50</c:v>
                </c:pt>
                <c:pt idx="15">
                  <c:v>73</c:v>
                </c:pt>
                <c:pt idx="16">
                  <c:v>23</c:v>
                </c:pt>
                <c:pt idx="17">
                  <c:v>56.6</c:v>
                </c:pt>
                <c:pt idx="18">
                  <c:v>36</c:v>
                </c:pt>
              </c:numCache>
            </c:numRef>
          </c:val>
        </c:ser>
        <c:gapWidth val="75"/>
        <c:overlap val="-25"/>
        <c:axId val="159955200"/>
        <c:axId val="159961088"/>
      </c:barChart>
      <c:catAx>
        <c:axId val="159955200"/>
        <c:scaling>
          <c:orientation val="minMax"/>
        </c:scaling>
        <c:axPos val="b"/>
        <c:numFmt formatCode="General" sourceLinked="1"/>
        <c:maj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961088"/>
        <c:crosses val="autoZero"/>
        <c:auto val="1"/>
        <c:lblAlgn val="ctr"/>
        <c:lblOffset val="100"/>
      </c:catAx>
      <c:valAx>
        <c:axId val="15996108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95520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биология!$A$12:$A$32</c:f>
              <c:strCache>
                <c:ptCount val="1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№20</c:v>
                </c:pt>
                <c:pt idx="13">
                  <c:v>№21</c:v>
                </c:pt>
                <c:pt idx="14">
                  <c:v>№22</c:v>
                </c:pt>
                <c:pt idx="15">
                  <c:v>№28</c:v>
                </c:pt>
                <c:pt idx="16">
                  <c:v>№29</c:v>
                </c:pt>
                <c:pt idx="17">
                  <c:v>№32</c:v>
                </c:pt>
                <c:pt idx="18">
                  <c:v>№36</c:v>
                </c:pt>
              </c:strCache>
            </c:strRef>
          </c:cat>
          <c:val>
            <c:numRef>
              <c:f>биология!$H$12:$H$32</c:f>
              <c:numCache>
                <c:formatCode>0.0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33.333333333333329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12.5</c:v>
                </c:pt>
                <c:pt idx="18">
                  <c:v>0</c:v>
                </c:pt>
              </c:numCache>
            </c:numRef>
          </c:val>
        </c:ser>
        <c:shape val="cylinder"/>
        <c:axId val="159993856"/>
        <c:axId val="159995392"/>
        <c:axId val="0"/>
      </c:bar3DChart>
      <c:catAx>
        <c:axId val="15999385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995392"/>
        <c:crosses val="autoZero"/>
        <c:auto val="1"/>
        <c:lblAlgn val="ctr"/>
        <c:lblOffset val="100"/>
      </c:catAx>
      <c:valAx>
        <c:axId val="159995392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9938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биология!$A$12:$A$32</c:f>
              <c:strCache>
                <c:ptCount val="1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№20</c:v>
                </c:pt>
                <c:pt idx="13">
                  <c:v>№21</c:v>
                </c:pt>
                <c:pt idx="14">
                  <c:v>№22</c:v>
                </c:pt>
                <c:pt idx="15">
                  <c:v>№28</c:v>
                </c:pt>
                <c:pt idx="16">
                  <c:v>№29</c:v>
                </c:pt>
                <c:pt idx="17">
                  <c:v>№32</c:v>
                </c:pt>
                <c:pt idx="18">
                  <c:v>№36</c:v>
                </c:pt>
              </c:strCache>
            </c:strRef>
          </c:cat>
          <c:val>
            <c:numRef>
              <c:f>биология!$E$12:$E$32</c:f>
              <c:numCache>
                <c:formatCode>0.0</c:formatCode>
                <c:ptCount val="19"/>
                <c:pt idx="0">
                  <c:v>33.333333333333329</c:v>
                </c:pt>
                <c:pt idx="1">
                  <c:v>36.363636363636338</c:v>
                </c:pt>
                <c:pt idx="2">
                  <c:v>33.333333333333329</c:v>
                </c:pt>
                <c:pt idx="3">
                  <c:v>16.666666666666664</c:v>
                </c:pt>
                <c:pt idx="4">
                  <c:v>0</c:v>
                </c:pt>
                <c:pt idx="5">
                  <c:v>50</c:v>
                </c:pt>
                <c:pt idx="6">
                  <c:v>0</c:v>
                </c:pt>
                <c:pt idx="7">
                  <c:v>0</c:v>
                </c:pt>
                <c:pt idx="8">
                  <c:v>100</c:v>
                </c:pt>
                <c:pt idx="9">
                  <c:v>40</c:v>
                </c:pt>
                <c:pt idx="10">
                  <c:v>20</c:v>
                </c:pt>
                <c:pt idx="11">
                  <c:v>100</c:v>
                </c:pt>
                <c:pt idx="12">
                  <c:v>20</c:v>
                </c:pt>
                <c:pt idx="13">
                  <c:v>6.666666666666667</c:v>
                </c:pt>
                <c:pt idx="14">
                  <c:v>0</c:v>
                </c:pt>
                <c:pt idx="15">
                  <c:v>0</c:v>
                </c:pt>
                <c:pt idx="16">
                  <c:v>100</c:v>
                </c:pt>
                <c:pt idx="17">
                  <c:v>12.5</c:v>
                </c:pt>
                <c:pt idx="18">
                  <c:v>0</c:v>
                </c:pt>
              </c:numCache>
            </c:numRef>
          </c:val>
        </c:ser>
        <c:shape val="cone"/>
        <c:axId val="160038912"/>
        <c:axId val="160040448"/>
        <c:axId val="0"/>
      </c:bar3DChart>
      <c:catAx>
        <c:axId val="1600389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040448"/>
        <c:crosses val="autoZero"/>
        <c:auto val="1"/>
        <c:lblAlgn val="ctr"/>
        <c:lblOffset val="100"/>
      </c:catAx>
      <c:valAx>
        <c:axId val="160040448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038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7402246934242183E-2"/>
          <c:y val="4.0341732283464507E-2"/>
          <c:w val="0.92406168819166457"/>
          <c:h val="0.8433425196850397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5.7659796201945425E-3"/>
                  <c:y val="1.804389034703998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631067243355144E-2"/>
                  <c:y val="-3.5289501312335957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8018019834588537E-2"/>
                  <c:y val="-5.991916010498689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457983405083328E-2"/>
                  <c:y val="-3.695616797900264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5374024149670184E-2"/>
                  <c:y val="3.508083989501316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2726763933920024E-2"/>
                  <c:y val="-5.140055409740446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9836436898652709E-2"/>
                  <c:y val="6.359947506561679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7432646286861287E-2"/>
                  <c:y val="-5.140055409740445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8020881580978847E-2"/>
                  <c:y val="-3.751166520851564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9.6379496680561996E-4"/>
                  <c:y val="-2.8252405949256338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0530076186059383E-2"/>
                  <c:y val="-3.6956167979002641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047186197313574E-2"/>
                  <c:y val="-5.14009186351706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2.9227620555113097E-2"/>
                  <c:y val="5.3043832020997383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1.9288683664862031E-2"/>
                  <c:y val="-3.4919160104986878E-2"/>
                </c:manualLayout>
              </c:layout>
              <c:dLblPos val="r"/>
              <c:showVal val="1"/>
            </c:dLbl>
            <c:dLbl>
              <c:idx val="15"/>
              <c:delete val="1"/>
            </c:dLbl>
            <c:dLbl>
              <c:idx val="16"/>
              <c:layout>
                <c:manualLayout>
                  <c:x val="-2.2922842365292576E-2"/>
                  <c:y val="-4.6770924467774859E-2"/>
                </c:manualLayout>
              </c:layout>
              <c:dLblPos val="r"/>
              <c:showVal val="1"/>
            </c:dLbl>
            <c:dLbl>
              <c:idx val="17"/>
              <c:delete val="1"/>
            </c:dLbl>
            <c:dLbl>
              <c:idx val="18"/>
              <c:layout>
                <c:manualLayout>
                  <c:x val="-4.0129855727060876E-2"/>
                  <c:y val="-4.9821522309711333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биология!$A$12:$A$32</c:f>
              <c:strCache>
                <c:ptCount val="19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№20</c:v>
                </c:pt>
                <c:pt idx="13">
                  <c:v>№21</c:v>
                </c:pt>
                <c:pt idx="14">
                  <c:v>№22</c:v>
                </c:pt>
                <c:pt idx="15">
                  <c:v>№28</c:v>
                </c:pt>
                <c:pt idx="16">
                  <c:v>№29</c:v>
                </c:pt>
                <c:pt idx="17">
                  <c:v>№32</c:v>
                </c:pt>
                <c:pt idx="18">
                  <c:v>№36</c:v>
                </c:pt>
              </c:strCache>
            </c:strRef>
          </c:cat>
          <c:val>
            <c:numRef>
              <c:f>биология!$I$12:$I$32</c:f>
              <c:numCache>
                <c:formatCode>0.0</c:formatCode>
                <c:ptCount val="19"/>
                <c:pt idx="0">
                  <c:v>20</c:v>
                </c:pt>
                <c:pt idx="1">
                  <c:v>24.444444444444443</c:v>
                </c:pt>
                <c:pt idx="2">
                  <c:v>21.428571428571427</c:v>
                </c:pt>
                <c:pt idx="3">
                  <c:v>28.571428571428569</c:v>
                </c:pt>
                <c:pt idx="4">
                  <c:v>4.7619047619047619</c:v>
                </c:pt>
                <c:pt idx="5">
                  <c:v>11.111111111111105</c:v>
                </c:pt>
                <c:pt idx="6">
                  <c:v>15.555555555555559</c:v>
                </c:pt>
                <c:pt idx="7">
                  <c:v>25</c:v>
                </c:pt>
                <c:pt idx="8">
                  <c:v>5.2631578947368416</c:v>
                </c:pt>
                <c:pt idx="9">
                  <c:v>45.454545454545425</c:v>
                </c:pt>
                <c:pt idx="10">
                  <c:v>17.241379310344829</c:v>
                </c:pt>
                <c:pt idx="11">
                  <c:v>14.285714285714286</c:v>
                </c:pt>
                <c:pt idx="12">
                  <c:v>45.454545454545425</c:v>
                </c:pt>
                <c:pt idx="13">
                  <c:v>36.585365853658523</c:v>
                </c:pt>
                <c:pt idx="14">
                  <c:v>5</c:v>
                </c:pt>
                <c:pt idx="15">
                  <c:v>5.5555555555555518</c:v>
                </c:pt>
                <c:pt idx="16">
                  <c:v>22.222222222222207</c:v>
                </c:pt>
                <c:pt idx="17">
                  <c:v>20.512820512820511</c:v>
                </c:pt>
                <c:pt idx="18">
                  <c:v>11.111111111111105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60060928"/>
        <c:axId val="160062464"/>
      </c:lineChart>
      <c:catAx>
        <c:axId val="1600609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062464"/>
        <c:crosses val="autoZero"/>
        <c:auto val="1"/>
        <c:lblAlgn val="ctr"/>
        <c:lblOffset val="100"/>
      </c:catAx>
      <c:valAx>
        <c:axId val="160062464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060928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autoTitleDeleted val="1"/>
    <c:plotArea>
      <c:layout>
        <c:manualLayout>
          <c:layoutTarget val="inner"/>
          <c:xMode val="edge"/>
          <c:yMode val="edge"/>
          <c:x val="6.3609021966424595E-2"/>
          <c:y val="2.8252405949256338E-2"/>
          <c:w val="0.92642585596083005"/>
          <c:h val="0.78242016622922139"/>
        </c:manualLayout>
      </c:layout>
      <c:barChart>
        <c:barDir val="col"/>
        <c:grouping val="clustered"/>
        <c:ser>
          <c:idx val="0"/>
          <c:order val="0"/>
          <c:tx>
            <c:strRef>
              <c:f>физика!$D$10:$D$30</c:f>
              <c:strCache>
                <c:ptCount val="1"/>
                <c:pt idx="0">
                  <c:v>51,3 44 75,5 49,6 55,5 66,4 39,7 46 45,5 35,6 66,2 57,5 33 44 40 62,5 40,5</c:v>
                </c:pt>
              </c:strCache>
            </c:strRef>
          </c:tx>
          <c:spPr>
            <a:solidFill>
              <a:srgbClr val="7030A0"/>
            </a:solidFill>
          </c:spPr>
          <c:dPt>
            <c:idx val="2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00B05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2"/>
            <c:spPr>
              <a:solidFill>
                <a:srgbClr val="FFFF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физика!$A$36:$A$52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№15</c:v>
                </c:pt>
                <c:pt idx="8">
                  <c:v>№21</c:v>
                </c:pt>
                <c:pt idx="9">
                  <c:v>№22</c:v>
                </c:pt>
                <c:pt idx="10">
                  <c:v>№26</c:v>
                </c:pt>
                <c:pt idx="11">
                  <c:v>№28</c:v>
                </c:pt>
                <c:pt idx="12">
                  <c:v>№32</c:v>
                </c:pt>
                <c:pt idx="13">
                  <c:v>№36</c:v>
                </c:pt>
              </c:strCache>
            </c:strRef>
          </c:cat>
          <c:val>
            <c:numRef>
              <c:f>физика!$D$10:$D$30</c:f>
              <c:numCache>
                <c:formatCode>General</c:formatCode>
                <c:ptCount val="14"/>
                <c:pt idx="0">
                  <c:v>51.3</c:v>
                </c:pt>
                <c:pt idx="1">
                  <c:v>44</c:v>
                </c:pt>
                <c:pt idx="2">
                  <c:v>75.5</c:v>
                </c:pt>
                <c:pt idx="3">
                  <c:v>49.6</c:v>
                </c:pt>
                <c:pt idx="4">
                  <c:v>55.5</c:v>
                </c:pt>
                <c:pt idx="5">
                  <c:v>66.400000000000006</c:v>
                </c:pt>
                <c:pt idx="6">
                  <c:v>39.700000000000003</c:v>
                </c:pt>
                <c:pt idx="7">
                  <c:v>45.5</c:v>
                </c:pt>
                <c:pt idx="8">
                  <c:v>66.2</c:v>
                </c:pt>
                <c:pt idx="9">
                  <c:v>57.5</c:v>
                </c:pt>
                <c:pt idx="10">
                  <c:v>33</c:v>
                </c:pt>
                <c:pt idx="11">
                  <c:v>44</c:v>
                </c:pt>
                <c:pt idx="12">
                  <c:v>62.5</c:v>
                </c:pt>
                <c:pt idx="13">
                  <c:v>40.5</c:v>
                </c:pt>
              </c:numCache>
            </c:numRef>
          </c:val>
        </c:ser>
        <c:gapWidth val="75"/>
        <c:overlap val="-25"/>
        <c:axId val="160208384"/>
        <c:axId val="160209920"/>
      </c:barChart>
      <c:catAx>
        <c:axId val="16020838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209920"/>
        <c:crosses val="autoZero"/>
        <c:auto val="1"/>
        <c:lblAlgn val="ctr"/>
        <c:lblOffset val="100"/>
      </c:catAx>
      <c:valAx>
        <c:axId val="16020992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20838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физика!$A$10:$A$30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№15</c:v>
                </c:pt>
                <c:pt idx="8">
                  <c:v>№21</c:v>
                </c:pt>
                <c:pt idx="9">
                  <c:v>№22</c:v>
                </c:pt>
                <c:pt idx="10">
                  <c:v>№26</c:v>
                </c:pt>
                <c:pt idx="11">
                  <c:v>№28</c:v>
                </c:pt>
                <c:pt idx="12">
                  <c:v>№32</c:v>
                </c:pt>
                <c:pt idx="13">
                  <c:v>№36</c:v>
                </c:pt>
              </c:strCache>
            </c:strRef>
          </c:cat>
          <c:val>
            <c:numRef>
              <c:f>физика!$H$10:$H$30</c:f>
              <c:numCache>
                <c:formatCode>0.0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50</c:v>
                </c:pt>
                <c:pt idx="3">
                  <c:v>0</c:v>
                </c:pt>
                <c:pt idx="4">
                  <c:v>0</c:v>
                </c:pt>
                <c:pt idx="5">
                  <c:v>38.095238095238102</c:v>
                </c:pt>
                <c:pt idx="6">
                  <c:v>0</c:v>
                </c:pt>
                <c:pt idx="7">
                  <c:v>0</c:v>
                </c:pt>
                <c:pt idx="8">
                  <c:v>20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12.5</c:v>
                </c:pt>
                <c:pt idx="13">
                  <c:v>0</c:v>
                </c:pt>
              </c:numCache>
            </c:numRef>
          </c:val>
        </c:ser>
        <c:shape val="cylinder"/>
        <c:axId val="160128000"/>
        <c:axId val="160158464"/>
        <c:axId val="0"/>
      </c:bar3DChart>
      <c:catAx>
        <c:axId val="16012800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158464"/>
        <c:crosses val="autoZero"/>
        <c:auto val="1"/>
        <c:lblAlgn val="ctr"/>
        <c:lblOffset val="100"/>
      </c:catAx>
      <c:valAx>
        <c:axId val="160158464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12800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6.2465337213283179E-2"/>
          <c:y val="4.6846074620419294E-2"/>
          <c:w val="0.91941872075773012"/>
          <c:h val="0.84745074587195468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1"/>
            </a:solidFill>
          </c:spPr>
          <c:dPt>
            <c:idx val="6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'русский язык'!$A$9:$A$29</c:f>
              <c:strCache>
                <c:ptCount val="21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№11</c:v>
                </c:pt>
                <c:pt idx="10">
                  <c:v>№12</c:v>
                </c:pt>
                <c:pt idx="11">
                  <c:v>№15</c:v>
                </c:pt>
                <c:pt idx="12">
                  <c:v>№16</c:v>
                </c:pt>
                <c:pt idx="13">
                  <c:v>№20</c:v>
                </c:pt>
                <c:pt idx="14">
                  <c:v>№21</c:v>
                </c:pt>
                <c:pt idx="15">
                  <c:v>№22</c:v>
                </c:pt>
                <c:pt idx="16">
                  <c:v>№26</c:v>
                </c:pt>
                <c:pt idx="17">
                  <c:v>№28</c:v>
                </c:pt>
                <c:pt idx="18">
                  <c:v>№29</c:v>
                </c:pt>
                <c:pt idx="19">
                  <c:v>№32</c:v>
                </c:pt>
                <c:pt idx="20">
                  <c:v>№36</c:v>
                </c:pt>
              </c:strCache>
            </c:strRef>
          </c:cat>
          <c:val>
            <c:numRef>
              <c:f>'русский язык'!$H$9:$H$29</c:f>
              <c:numCache>
                <c:formatCode>0.0</c:formatCode>
                <c:ptCount val="21"/>
                <c:pt idx="0">
                  <c:v>3.3333333333333335</c:v>
                </c:pt>
                <c:pt idx="1">
                  <c:v>13.333333333333334</c:v>
                </c:pt>
                <c:pt idx="2">
                  <c:v>0</c:v>
                </c:pt>
                <c:pt idx="3">
                  <c:v>23.809523809523792</c:v>
                </c:pt>
                <c:pt idx="4">
                  <c:v>30.952380952380945</c:v>
                </c:pt>
                <c:pt idx="5">
                  <c:v>11.111111111111105</c:v>
                </c:pt>
                <c:pt idx="6">
                  <c:v>30</c:v>
                </c:pt>
                <c:pt idx="7">
                  <c:v>0</c:v>
                </c:pt>
                <c:pt idx="8">
                  <c:v>15.789473684210519</c:v>
                </c:pt>
                <c:pt idx="9">
                  <c:v>14.285714285714286</c:v>
                </c:pt>
                <c:pt idx="10">
                  <c:v>9.0909090909090953</c:v>
                </c:pt>
                <c:pt idx="11">
                  <c:v>17.241379310344829</c:v>
                </c:pt>
                <c:pt idx="12">
                  <c:v>14.285714285714286</c:v>
                </c:pt>
                <c:pt idx="13">
                  <c:v>0</c:v>
                </c:pt>
                <c:pt idx="14">
                  <c:v>36.585365853658523</c:v>
                </c:pt>
                <c:pt idx="15">
                  <c:v>10</c:v>
                </c:pt>
                <c:pt idx="16">
                  <c:v>6.666666666666667</c:v>
                </c:pt>
                <c:pt idx="17">
                  <c:v>0</c:v>
                </c:pt>
                <c:pt idx="18">
                  <c:v>0</c:v>
                </c:pt>
                <c:pt idx="19">
                  <c:v>30.76923076923077</c:v>
                </c:pt>
                <c:pt idx="20">
                  <c:v>0</c:v>
                </c:pt>
              </c:numCache>
            </c:numRef>
          </c:val>
        </c:ser>
        <c:gapWidth val="75"/>
        <c:shape val="cylinder"/>
        <c:axId val="159402624"/>
        <c:axId val="159412608"/>
        <c:axId val="0"/>
      </c:bar3DChart>
      <c:catAx>
        <c:axId val="1594026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412608"/>
        <c:crosses val="autoZero"/>
        <c:auto val="1"/>
        <c:lblAlgn val="ctr"/>
        <c:lblOffset val="100"/>
      </c:catAx>
      <c:valAx>
        <c:axId val="159412608"/>
        <c:scaling>
          <c:orientation val="minMax"/>
        </c:scaling>
        <c:axPos val="l"/>
        <c:numFmt formatCode="0.0" sourceLinked="1"/>
        <c:maj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402624"/>
        <c:crosses val="autoZero"/>
        <c:crossBetween val="between"/>
      </c:valAx>
      <c:spPr>
        <a:noFill/>
        <a:ln w="6350">
          <a:solidFill>
            <a:schemeClr val="tx1"/>
          </a:solidFill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2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Lbls>
            <c:dLbl>
              <c:idx val="18"/>
              <c:layout>
                <c:manualLayout>
                  <c:x val="-1.0037641154328716E-2"/>
                  <c:y val="3.6529680365296795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физика!$A$36:$A$52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№15</c:v>
                </c:pt>
                <c:pt idx="8">
                  <c:v>№21</c:v>
                </c:pt>
                <c:pt idx="9">
                  <c:v>№22</c:v>
                </c:pt>
                <c:pt idx="10">
                  <c:v>№26</c:v>
                </c:pt>
                <c:pt idx="11">
                  <c:v>№28</c:v>
                </c:pt>
                <c:pt idx="12">
                  <c:v>№32</c:v>
                </c:pt>
                <c:pt idx="13">
                  <c:v>№36</c:v>
                </c:pt>
              </c:strCache>
            </c:strRef>
          </c:cat>
          <c:val>
            <c:numRef>
              <c:f>физика!$E$10:$E$30</c:f>
              <c:numCache>
                <c:formatCode>0.0</c:formatCode>
                <c:ptCount val="14"/>
                <c:pt idx="0">
                  <c:v>0</c:v>
                </c:pt>
                <c:pt idx="1">
                  <c:v>25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100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hape val="cone"/>
        <c:axId val="160192768"/>
        <c:axId val="160301056"/>
        <c:axId val="0"/>
      </c:bar3DChart>
      <c:catAx>
        <c:axId val="1601927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301056"/>
        <c:crosses val="autoZero"/>
        <c:auto val="1"/>
        <c:lblAlgn val="ctr"/>
        <c:lblOffset val="100"/>
      </c:catAx>
      <c:valAx>
        <c:axId val="160301056"/>
        <c:scaling>
          <c:orientation val="minMax"/>
        </c:scaling>
        <c:axPos val="l"/>
        <c:majorGridlines>
          <c:spPr>
            <a:ln>
              <a:solidFill>
                <a:schemeClr val="bg2">
                  <a:lumMod val="9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1927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750182268883056E-2"/>
          <c:y val="1.6338740789931382E-2"/>
          <c:w val="0.89703521434820721"/>
          <c:h val="0.87417069854220064"/>
        </c:manualLayout>
      </c:layout>
      <c:lineChart>
        <c:grouping val="stacked"/>
        <c:ser>
          <c:idx val="0"/>
          <c:order val="0"/>
          <c:dLbls>
            <c:dLbl>
              <c:idx val="2"/>
              <c:layout>
                <c:manualLayout>
                  <c:x val="-2.6590363956860711E-2"/>
                  <c:y val="4.598008375503931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755050638858568E-2"/>
                  <c:y val="4.9288603192590937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1.1399766146324576E-2"/>
                  <c:y val="-3.6732902183753115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5562997424783589E-2"/>
                  <c:y val="3.2746006004832524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1.0439623714599604E-2"/>
                  <c:y val="3.6054525442384217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5.2673880098769617E-2"/>
                  <c:y val="4.2671564317487608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2.838489065044528E-2"/>
                  <c:y val="3.2746006004832524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2166926307831968E-2"/>
                  <c:y val="4.9288603192590999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физика!$A$10:$A$30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№4</c:v>
                </c:pt>
                <c:pt idx="3">
                  <c:v>№5</c:v>
                </c:pt>
                <c:pt idx="4">
                  <c:v>№6</c:v>
                </c:pt>
                <c:pt idx="5">
                  <c:v>№7</c:v>
                </c:pt>
                <c:pt idx="6">
                  <c:v>№9</c:v>
                </c:pt>
                <c:pt idx="7">
                  <c:v>№15</c:v>
                </c:pt>
                <c:pt idx="8">
                  <c:v>№21</c:v>
                </c:pt>
                <c:pt idx="9">
                  <c:v>№22</c:v>
                </c:pt>
                <c:pt idx="10">
                  <c:v>№26</c:v>
                </c:pt>
                <c:pt idx="11">
                  <c:v>№28</c:v>
                </c:pt>
                <c:pt idx="12">
                  <c:v>№32</c:v>
                </c:pt>
                <c:pt idx="13">
                  <c:v>№36</c:v>
                </c:pt>
              </c:strCache>
            </c:strRef>
          </c:cat>
          <c:val>
            <c:numRef>
              <c:f>физика!$I$10:$I$30</c:f>
              <c:numCache>
                <c:formatCode>0.0</c:formatCode>
                <c:ptCount val="14"/>
                <c:pt idx="0">
                  <c:v>20</c:v>
                </c:pt>
                <c:pt idx="1">
                  <c:v>8.8888888888888893</c:v>
                </c:pt>
                <c:pt idx="2">
                  <c:v>9.5238095238095237</c:v>
                </c:pt>
                <c:pt idx="3">
                  <c:v>11.904761904761903</c:v>
                </c:pt>
                <c:pt idx="4">
                  <c:v>11.111111111111105</c:v>
                </c:pt>
                <c:pt idx="5">
                  <c:v>23.333333333333318</c:v>
                </c:pt>
                <c:pt idx="6">
                  <c:v>18.75</c:v>
                </c:pt>
                <c:pt idx="7">
                  <c:v>6.8965517241379306</c:v>
                </c:pt>
                <c:pt idx="8">
                  <c:v>12.195121951219511</c:v>
                </c:pt>
                <c:pt idx="9">
                  <c:v>10</c:v>
                </c:pt>
                <c:pt idx="10">
                  <c:v>6.666666666666667</c:v>
                </c:pt>
                <c:pt idx="11">
                  <c:v>5.5555555555555518</c:v>
                </c:pt>
                <c:pt idx="12">
                  <c:v>20.512820512820511</c:v>
                </c:pt>
                <c:pt idx="13">
                  <c:v>22.222222222222207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60329728"/>
        <c:axId val="160331264"/>
      </c:lineChart>
      <c:catAx>
        <c:axId val="1603297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331264"/>
        <c:crosses val="autoZero"/>
        <c:auto val="1"/>
        <c:lblAlgn val="ctr"/>
        <c:lblOffset val="100"/>
      </c:catAx>
      <c:valAx>
        <c:axId val="160331264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329728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7030A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2"/>
            <c:spPr>
              <a:solidFill>
                <a:srgbClr val="7030A0"/>
              </a:solidFill>
            </c:spPr>
          </c:dPt>
          <c:dPt>
            <c:idx val="13"/>
            <c:spPr>
              <a:solidFill>
                <a:srgbClr val="7030A0"/>
              </a:solidFill>
            </c:spPr>
          </c:dPt>
          <c:dPt>
            <c:idx val="14"/>
            <c:spPr>
              <a:solidFill>
                <a:srgbClr val="7030A0"/>
              </a:solidFill>
            </c:spPr>
          </c:dPt>
          <c:dPt>
            <c:idx val="16"/>
            <c:spPr>
              <a:solidFill>
                <a:srgbClr val="7030A0"/>
              </a:solidFill>
            </c:spPr>
          </c:dPt>
          <c:dLbls>
            <c:dLbl>
              <c:idx val="5"/>
              <c:layout>
                <c:manualLayout>
                  <c:x val="3.6538358839160724E-17"/>
                  <c:y val="-4.1666666666666664E-2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история!$A$14:$A$34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№10</c:v>
                </c:pt>
                <c:pt idx="8">
                  <c:v>№12</c:v>
                </c:pt>
                <c:pt idx="9">
                  <c:v>№15</c:v>
                </c:pt>
                <c:pt idx="10">
                  <c:v>№20</c:v>
                </c:pt>
                <c:pt idx="11">
                  <c:v>№21</c:v>
                </c:pt>
                <c:pt idx="12">
                  <c:v>№22</c:v>
                </c:pt>
                <c:pt idx="13">
                  <c:v>№28</c:v>
                </c:pt>
                <c:pt idx="14">
                  <c:v>№29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история!$D$14:$D$34</c:f>
              <c:numCache>
                <c:formatCode>General</c:formatCode>
                <c:ptCount val="17"/>
                <c:pt idx="0">
                  <c:v>36</c:v>
                </c:pt>
                <c:pt idx="1">
                  <c:v>53.3</c:v>
                </c:pt>
                <c:pt idx="2">
                  <c:v>28</c:v>
                </c:pt>
                <c:pt idx="3">
                  <c:v>89</c:v>
                </c:pt>
                <c:pt idx="4">
                  <c:v>60.3</c:v>
                </c:pt>
                <c:pt idx="5">
                  <c:v>66.5</c:v>
                </c:pt>
                <c:pt idx="6">
                  <c:v>70.2</c:v>
                </c:pt>
                <c:pt idx="7">
                  <c:v>35</c:v>
                </c:pt>
                <c:pt idx="8">
                  <c:v>47</c:v>
                </c:pt>
                <c:pt idx="9">
                  <c:v>56.5</c:v>
                </c:pt>
                <c:pt idx="10">
                  <c:v>51</c:v>
                </c:pt>
                <c:pt idx="11">
                  <c:v>60</c:v>
                </c:pt>
                <c:pt idx="12">
                  <c:v>40</c:v>
                </c:pt>
                <c:pt idx="13">
                  <c:v>40</c:v>
                </c:pt>
                <c:pt idx="14">
                  <c:v>31</c:v>
                </c:pt>
                <c:pt idx="15">
                  <c:v>65.3</c:v>
                </c:pt>
                <c:pt idx="16">
                  <c:v>45</c:v>
                </c:pt>
              </c:numCache>
            </c:numRef>
          </c:val>
        </c:ser>
        <c:gapWidth val="75"/>
        <c:overlap val="-25"/>
        <c:axId val="160483968"/>
        <c:axId val="160485760"/>
      </c:barChart>
      <c:catAx>
        <c:axId val="1604839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485760"/>
        <c:crosses val="autoZero"/>
        <c:auto val="1"/>
        <c:lblAlgn val="ctr"/>
        <c:lblOffset val="100"/>
      </c:catAx>
      <c:valAx>
        <c:axId val="16048576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483968"/>
        <c:crosses val="autoZero"/>
        <c:crossBetween val="between"/>
      </c:valAx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dLbl>
              <c:idx val="9"/>
              <c:delete val="1"/>
            </c:dLbl>
            <c:dLbl>
              <c:idx val="1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история!$A$14:$A$34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№10</c:v>
                </c:pt>
                <c:pt idx="8">
                  <c:v>№12</c:v>
                </c:pt>
                <c:pt idx="9">
                  <c:v>№15</c:v>
                </c:pt>
                <c:pt idx="10">
                  <c:v>№20</c:v>
                </c:pt>
                <c:pt idx="11">
                  <c:v>№21</c:v>
                </c:pt>
                <c:pt idx="12">
                  <c:v>№22</c:v>
                </c:pt>
                <c:pt idx="13">
                  <c:v>№28</c:v>
                </c:pt>
                <c:pt idx="14">
                  <c:v>№29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история!$H$14:$H$34</c:f>
              <c:numCache>
                <c:formatCode>0.0</c:formatCode>
                <c:ptCount val="17"/>
                <c:pt idx="0">
                  <c:v>0</c:v>
                </c:pt>
                <c:pt idx="1">
                  <c:v>14.285714285714286</c:v>
                </c:pt>
                <c:pt idx="2">
                  <c:v>0</c:v>
                </c:pt>
                <c:pt idx="3">
                  <c:v>100</c:v>
                </c:pt>
                <c:pt idx="4">
                  <c:v>16.666666666666664</c:v>
                </c:pt>
                <c:pt idx="5">
                  <c:v>50</c:v>
                </c:pt>
                <c:pt idx="6">
                  <c:v>50</c:v>
                </c:pt>
                <c:pt idx="7">
                  <c:v>0</c:v>
                </c:pt>
                <c:pt idx="8">
                  <c:v>20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25</c:v>
                </c:pt>
                <c:pt idx="16">
                  <c:v>0</c:v>
                </c:pt>
              </c:numCache>
            </c:numRef>
          </c:val>
        </c:ser>
        <c:shape val="cylinder"/>
        <c:axId val="160399744"/>
        <c:axId val="160401280"/>
        <c:axId val="0"/>
      </c:bar3DChart>
      <c:catAx>
        <c:axId val="160399744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401280"/>
        <c:crosses val="autoZero"/>
        <c:auto val="1"/>
        <c:lblAlgn val="ctr"/>
        <c:lblOffset val="100"/>
      </c:catAx>
      <c:valAx>
        <c:axId val="160401280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3997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2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dPt>
            <c:idx val="14"/>
            <c:spPr>
              <a:solidFill>
                <a:srgbClr val="FF0000"/>
              </a:solidFill>
            </c:spPr>
          </c:dPt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история!$A$14:$A$34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№10</c:v>
                </c:pt>
                <c:pt idx="8">
                  <c:v>№12</c:v>
                </c:pt>
                <c:pt idx="9">
                  <c:v>№15</c:v>
                </c:pt>
                <c:pt idx="10">
                  <c:v>№20</c:v>
                </c:pt>
                <c:pt idx="11">
                  <c:v>№21</c:v>
                </c:pt>
                <c:pt idx="12">
                  <c:v>№22</c:v>
                </c:pt>
                <c:pt idx="13">
                  <c:v>№28</c:v>
                </c:pt>
                <c:pt idx="14">
                  <c:v>№29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история!$E$14:$E$34</c:f>
              <c:numCache>
                <c:formatCode>0.0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50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hape val="cone"/>
        <c:axId val="160497664"/>
        <c:axId val="160499200"/>
        <c:axId val="0"/>
      </c:bar3DChart>
      <c:catAx>
        <c:axId val="16049766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499200"/>
        <c:crosses val="autoZero"/>
        <c:auto val="1"/>
        <c:lblAlgn val="ctr"/>
        <c:lblOffset val="100"/>
      </c:catAx>
      <c:valAx>
        <c:axId val="160499200"/>
        <c:scaling>
          <c:orientation val="minMax"/>
        </c:scaling>
        <c:axPos val="l"/>
        <c:majorGridlines>
          <c:spPr>
            <a:ln>
              <a:solidFill>
                <a:schemeClr val="bg2">
                  <a:lumMod val="9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4976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2.3207898431300771E-2"/>
                  <c:y val="3.47104986876640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7040529817493824E-2"/>
                  <c:y val="-2.5289501312335958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5386681315998252E-2"/>
                  <c:y val="-3.83698162729658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6365592382347554E-2"/>
                  <c:y val="3.571601049868767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5373822757449489E-2"/>
                  <c:y val="5.5080927384076994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2726763933920024E-2"/>
                  <c:y val="-5.140055409740446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6203686748458766E-2"/>
                  <c:y val="4.0266141732283461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7432646286861328E-2"/>
                  <c:y val="-5.140055409740445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5.2904535188915386E-2"/>
                  <c:y val="-3.4178215223097157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584752487334425E-2"/>
                  <c:y val="-4.8252493438320297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5.2676554965513114E-2"/>
                  <c:y val="-3.3622834645669293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2.0471861973135767E-2"/>
                  <c:y val="-5.14009186351706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1.5569901188821896E-2"/>
                  <c:y val="-2.3622776319626712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0139617964421096E-2"/>
                  <c:y val="-3.8913937099994682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3.4530153207593235E-2"/>
                  <c:y val="3.9658267716535446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9234267228224456E-2"/>
                  <c:y val="-4.3219947506561683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5.5421778673014677E-2"/>
                  <c:y val="-3.2842782152230972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3.9623695293902216E-2"/>
                  <c:y val="-3.9821522309711289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0291613257645155E-2"/>
                  <c:y val="3.2991601049868771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история!$A$14:$A$34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№10</c:v>
                </c:pt>
                <c:pt idx="8">
                  <c:v>№12</c:v>
                </c:pt>
                <c:pt idx="9">
                  <c:v>№15</c:v>
                </c:pt>
                <c:pt idx="10">
                  <c:v>№20</c:v>
                </c:pt>
                <c:pt idx="11">
                  <c:v>№21</c:v>
                </c:pt>
                <c:pt idx="12">
                  <c:v>№22</c:v>
                </c:pt>
                <c:pt idx="13">
                  <c:v>№28</c:v>
                </c:pt>
                <c:pt idx="14">
                  <c:v>№29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история!$I$14:$I$34</c:f>
              <c:numCache>
                <c:formatCode>0.0</c:formatCode>
                <c:ptCount val="17"/>
                <c:pt idx="0">
                  <c:v>3.3333333333333335</c:v>
                </c:pt>
                <c:pt idx="1">
                  <c:v>15.555555555555559</c:v>
                </c:pt>
                <c:pt idx="2">
                  <c:v>14.285714285714286</c:v>
                </c:pt>
                <c:pt idx="3">
                  <c:v>4.7619047619047619</c:v>
                </c:pt>
                <c:pt idx="4">
                  <c:v>14.285714285714286</c:v>
                </c:pt>
                <c:pt idx="5">
                  <c:v>11.111111111111105</c:v>
                </c:pt>
                <c:pt idx="6">
                  <c:v>11.111111111111105</c:v>
                </c:pt>
                <c:pt idx="7">
                  <c:v>21.052631578947352</c:v>
                </c:pt>
                <c:pt idx="8">
                  <c:v>45.454545454545425</c:v>
                </c:pt>
                <c:pt idx="9">
                  <c:v>6.8965517241379306</c:v>
                </c:pt>
                <c:pt idx="10">
                  <c:v>9.0909090909090953</c:v>
                </c:pt>
                <c:pt idx="11">
                  <c:v>7.3170731707317067</c:v>
                </c:pt>
                <c:pt idx="12">
                  <c:v>5</c:v>
                </c:pt>
                <c:pt idx="13">
                  <c:v>5.5555555555555518</c:v>
                </c:pt>
                <c:pt idx="14">
                  <c:v>22.222222222222207</c:v>
                </c:pt>
                <c:pt idx="15">
                  <c:v>10.256410256410259</c:v>
                </c:pt>
                <c:pt idx="16">
                  <c:v>11.111111111111105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60540160"/>
        <c:axId val="160541696"/>
      </c:lineChart>
      <c:catAx>
        <c:axId val="1605401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541696"/>
        <c:crosses val="autoZero"/>
        <c:auto val="1"/>
        <c:lblAlgn val="ctr"/>
        <c:lblOffset val="100"/>
      </c:catAx>
      <c:valAx>
        <c:axId val="160541696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540160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2"/>
            <c:spPr>
              <a:solidFill>
                <a:srgbClr val="FFFF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'английский язык'!$A$13:$A$33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№20</c:v>
                </c:pt>
                <c:pt idx="11">
                  <c:v>№21</c:v>
                </c:pt>
                <c:pt idx="12">
                  <c:v>№32</c:v>
                </c:pt>
                <c:pt idx="13">
                  <c:v>№36</c:v>
                </c:pt>
              </c:strCache>
            </c:strRef>
          </c:cat>
          <c:val>
            <c:numRef>
              <c:f>'английский язык'!$D$13:$D$33</c:f>
              <c:numCache>
                <c:formatCode>General</c:formatCode>
                <c:ptCount val="14"/>
                <c:pt idx="0">
                  <c:v>55</c:v>
                </c:pt>
                <c:pt idx="1">
                  <c:v>47.3</c:v>
                </c:pt>
                <c:pt idx="2">
                  <c:v>65</c:v>
                </c:pt>
                <c:pt idx="3">
                  <c:v>45</c:v>
                </c:pt>
                <c:pt idx="4">
                  <c:v>58.4</c:v>
                </c:pt>
                <c:pt idx="5">
                  <c:v>74</c:v>
                </c:pt>
                <c:pt idx="6">
                  <c:v>60.8</c:v>
                </c:pt>
                <c:pt idx="7">
                  <c:v>84</c:v>
                </c:pt>
                <c:pt idx="8">
                  <c:v>40.700000000000003</c:v>
                </c:pt>
                <c:pt idx="9">
                  <c:v>62.7</c:v>
                </c:pt>
                <c:pt idx="10">
                  <c:v>52</c:v>
                </c:pt>
                <c:pt idx="11">
                  <c:v>60</c:v>
                </c:pt>
                <c:pt idx="12">
                  <c:v>60.3</c:v>
                </c:pt>
                <c:pt idx="13">
                  <c:v>22</c:v>
                </c:pt>
              </c:numCache>
            </c:numRef>
          </c:val>
        </c:ser>
        <c:gapWidth val="75"/>
        <c:overlap val="-25"/>
        <c:axId val="160632192"/>
        <c:axId val="160633984"/>
      </c:barChart>
      <c:catAx>
        <c:axId val="1606321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633984"/>
        <c:crosses val="autoZero"/>
        <c:auto val="1"/>
        <c:lblAlgn val="ctr"/>
        <c:lblOffset val="100"/>
      </c:catAx>
      <c:valAx>
        <c:axId val="16063398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63219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dLbl>
              <c:idx val="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dLbl>
              <c:idx val="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6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'английский язык'!$A$13:$A$33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№20</c:v>
                </c:pt>
                <c:pt idx="11">
                  <c:v>№21</c:v>
                </c:pt>
                <c:pt idx="12">
                  <c:v>№32</c:v>
                </c:pt>
                <c:pt idx="13">
                  <c:v>№36</c:v>
                </c:pt>
              </c:strCache>
            </c:strRef>
          </c:cat>
          <c:val>
            <c:numRef>
              <c:f>'английский язык'!$H$13:$H$33</c:f>
              <c:numCache>
                <c:formatCode>0.0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0</c:v>
                </c:pt>
                <c:pt idx="3">
                  <c:v>0</c:v>
                </c:pt>
                <c:pt idx="4">
                  <c:v>12.5</c:v>
                </c:pt>
                <c:pt idx="5">
                  <c:v>0</c:v>
                </c:pt>
                <c:pt idx="6">
                  <c:v>33.333333333333329</c:v>
                </c:pt>
                <c:pt idx="7">
                  <c:v>100</c:v>
                </c:pt>
                <c:pt idx="8">
                  <c:v>0</c:v>
                </c:pt>
                <c:pt idx="9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hape val="cylinder"/>
        <c:axId val="160669056"/>
        <c:axId val="160711808"/>
        <c:axId val="0"/>
      </c:bar3DChart>
      <c:catAx>
        <c:axId val="16066905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711808"/>
        <c:crosses val="autoZero"/>
        <c:auto val="1"/>
        <c:lblAlgn val="ctr"/>
        <c:lblOffset val="100"/>
      </c:catAx>
      <c:valAx>
        <c:axId val="160711808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6690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2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Lbls>
            <c:dLbl>
              <c:idx val="9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'английский язык'!$A$13:$A$33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№20</c:v>
                </c:pt>
                <c:pt idx="11">
                  <c:v>№21</c:v>
                </c:pt>
                <c:pt idx="12">
                  <c:v>№32</c:v>
                </c:pt>
                <c:pt idx="13">
                  <c:v>№36</c:v>
                </c:pt>
              </c:strCache>
            </c:strRef>
          </c:cat>
          <c:val>
            <c:numRef>
              <c:f>'английский язык'!$E$13:$E$33</c:f>
              <c:numCache>
                <c:formatCode>0.0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0</c:v>
                </c:pt>
                <c:pt idx="3">
                  <c:v>0</c:v>
                </c:pt>
                <c:pt idx="4">
                  <c:v>12.5</c:v>
                </c:pt>
                <c:pt idx="5">
                  <c:v>0</c:v>
                </c:pt>
                <c:pt idx="6">
                  <c:v>16.666666666666664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shape val="cone"/>
        <c:axId val="160721152"/>
        <c:axId val="160722944"/>
        <c:axId val="0"/>
      </c:bar3DChart>
      <c:catAx>
        <c:axId val="160721152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722944"/>
        <c:crosses val="autoZero"/>
        <c:auto val="1"/>
        <c:lblAlgn val="ctr"/>
        <c:lblOffset val="100"/>
      </c:catAx>
      <c:valAx>
        <c:axId val="160722944"/>
        <c:scaling>
          <c:orientation val="minMax"/>
        </c:scaling>
        <c:axPos val="l"/>
        <c:majorGridlines>
          <c:spPr>
            <a:ln>
              <a:solidFill>
                <a:schemeClr val="bg2">
                  <a:lumMod val="9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7211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0557560513269169E-2"/>
          <c:y val="5.9726847121209112E-2"/>
          <c:w val="0.89703503207932422"/>
          <c:h val="0.83334310604791417"/>
        </c:manualLayout>
      </c:layout>
      <c:lineChart>
        <c:grouping val="stacked"/>
        <c:ser>
          <c:idx val="0"/>
          <c:order val="0"/>
          <c:dLbls>
            <c:dLbl>
              <c:idx val="5"/>
              <c:layout>
                <c:manualLayout>
                  <c:x val="-3.8929534849810439E-2"/>
                  <c:y val="4.0364649075354107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8.8369422572177822E-3"/>
                  <c:y val="-2.7489464580286251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'английский язык'!$A$13:$A$33</c:f>
              <c:strCache>
                <c:ptCount val="14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№20</c:v>
                </c:pt>
                <c:pt idx="11">
                  <c:v>№21</c:v>
                </c:pt>
                <c:pt idx="12">
                  <c:v>№32</c:v>
                </c:pt>
                <c:pt idx="13">
                  <c:v>№36</c:v>
                </c:pt>
              </c:strCache>
            </c:strRef>
          </c:cat>
          <c:val>
            <c:numRef>
              <c:f>'английский язык'!$I$13:$I$33</c:f>
              <c:numCache>
                <c:formatCode>0.0</c:formatCode>
                <c:ptCount val="14"/>
                <c:pt idx="0">
                  <c:v>6.666666666666667</c:v>
                </c:pt>
                <c:pt idx="1">
                  <c:v>22.222222222222207</c:v>
                </c:pt>
                <c:pt idx="2">
                  <c:v>7.1428571428571415</c:v>
                </c:pt>
                <c:pt idx="3">
                  <c:v>4.7619047619047619</c:v>
                </c:pt>
                <c:pt idx="4">
                  <c:v>19.04761904761904</c:v>
                </c:pt>
                <c:pt idx="5">
                  <c:v>11.111111111111105</c:v>
                </c:pt>
                <c:pt idx="6">
                  <c:v>6.666666666666667</c:v>
                </c:pt>
                <c:pt idx="7">
                  <c:v>4.5454545454545459</c:v>
                </c:pt>
                <c:pt idx="8">
                  <c:v>15.789473684210519</c:v>
                </c:pt>
                <c:pt idx="9">
                  <c:v>10.344827586206897</c:v>
                </c:pt>
                <c:pt idx="10">
                  <c:v>9.0909090909090953</c:v>
                </c:pt>
                <c:pt idx="11">
                  <c:v>7.3170731707317067</c:v>
                </c:pt>
                <c:pt idx="12">
                  <c:v>15.384615384615385</c:v>
                </c:pt>
                <c:pt idx="13">
                  <c:v>11.111111111111105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60751616"/>
        <c:axId val="160753152"/>
      </c:lineChart>
      <c:catAx>
        <c:axId val="1607516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753152"/>
        <c:crosses val="autoZero"/>
        <c:auto val="1"/>
        <c:lblAlgn val="ctr"/>
        <c:lblOffset val="100"/>
      </c:catAx>
      <c:valAx>
        <c:axId val="160753152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751616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4.2500921413470574E-2"/>
                  <c:y val="-6.2657511738461819E-2"/>
                </c:manualLayout>
              </c:layout>
              <c:showVal val="1"/>
            </c:dLbl>
            <c:dLbl>
              <c:idx val="1"/>
              <c:layout>
                <c:manualLayout>
                  <c:x val="3.6834228569439798E-2"/>
                  <c:y val="-4.6412971658119896E-2"/>
                </c:manualLayout>
              </c:layout>
              <c:showVal val="1"/>
            </c:dLbl>
            <c:dLbl>
              <c:idx val="2"/>
              <c:layout>
                <c:manualLayout>
                  <c:x val="3.9667630767088985E-2"/>
                  <c:y val="-5.569556598974383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  <c:showVal val="1"/>
          </c:dLbls>
          <c:cat>
            <c:strRef>
              <c:f>Лист6!$A$4:$A$6</c:f>
              <c:strCache>
                <c:ptCount val="3"/>
                <c:pt idx="0">
                  <c:v>ИА - 2021</c:v>
                </c:pt>
                <c:pt idx="1">
                  <c:v>ИА - 2022</c:v>
                </c:pt>
                <c:pt idx="2">
                  <c:v>ИА - 2023</c:v>
                </c:pt>
              </c:strCache>
            </c:strRef>
          </c:cat>
          <c:val>
            <c:numRef>
              <c:f>Лист6!$B$4:$B$6</c:f>
              <c:numCache>
                <c:formatCode>General</c:formatCode>
                <c:ptCount val="3"/>
                <c:pt idx="0">
                  <c:v>74.3</c:v>
                </c:pt>
                <c:pt idx="1">
                  <c:v>74.900000000000006</c:v>
                </c:pt>
                <c:pt idx="2">
                  <c:v>73.7</c:v>
                </c:pt>
              </c:numCache>
            </c:numRef>
          </c:val>
        </c:ser>
        <c:shape val="cylinder"/>
        <c:axId val="159419776"/>
        <c:axId val="159433856"/>
        <c:axId val="0"/>
      </c:bar3DChart>
      <c:catAx>
        <c:axId val="1594197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159433856"/>
        <c:crosses val="autoZero"/>
        <c:auto val="1"/>
        <c:lblAlgn val="ctr"/>
        <c:lblOffset val="100"/>
      </c:catAx>
      <c:valAx>
        <c:axId val="159433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1594197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>
        <c:manualLayout>
          <c:layoutTarget val="inner"/>
          <c:xMode val="edge"/>
          <c:yMode val="edge"/>
          <c:x val="5.8313654671222098E-2"/>
          <c:y val="1.5027945440076693E-2"/>
          <c:w val="0.94168634532877793"/>
          <c:h val="0.935593245316443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3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Pt>
            <c:idx val="16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FFFF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химия!$A$36:$A$55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№5</c:v>
                </c:pt>
                <c:pt idx="4">
                  <c:v>№7</c:v>
                </c:pt>
                <c:pt idx="5">
                  <c:v>№9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  <c:pt idx="9">
                  <c:v>№15</c:v>
                </c:pt>
                <c:pt idx="10">
                  <c:v>№20</c:v>
                </c:pt>
                <c:pt idx="11">
                  <c:v>№21</c:v>
                </c:pt>
                <c:pt idx="12">
                  <c:v>№22</c:v>
                </c:pt>
                <c:pt idx="13">
                  <c:v>№26</c:v>
                </c:pt>
                <c:pt idx="14">
                  <c:v>№32</c:v>
                </c:pt>
              </c:strCache>
            </c:strRef>
          </c:cat>
          <c:val>
            <c:numRef>
              <c:f>химия!$D$36:$D$55</c:f>
              <c:numCache>
                <c:formatCode>General</c:formatCode>
                <c:ptCount val="15"/>
                <c:pt idx="0">
                  <c:v>43.7</c:v>
                </c:pt>
                <c:pt idx="1">
                  <c:v>49.8</c:v>
                </c:pt>
                <c:pt idx="2">
                  <c:v>86</c:v>
                </c:pt>
                <c:pt idx="3">
                  <c:v>74.3</c:v>
                </c:pt>
                <c:pt idx="4">
                  <c:v>72.8</c:v>
                </c:pt>
                <c:pt idx="5">
                  <c:v>35</c:v>
                </c:pt>
                <c:pt idx="6">
                  <c:v>20</c:v>
                </c:pt>
                <c:pt idx="7">
                  <c:v>23</c:v>
                </c:pt>
                <c:pt idx="8">
                  <c:v>60.3</c:v>
                </c:pt>
                <c:pt idx="9">
                  <c:v>59.5</c:v>
                </c:pt>
                <c:pt idx="10">
                  <c:v>35</c:v>
                </c:pt>
                <c:pt idx="11">
                  <c:v>73.7</c:v>
                </c:pt>
                <c:pt idx="12">
                  <c:v>35</c:v>
                </c:pt>
                <c:pt idx="13">
                  <c:v>71</c:v>
                </c:pt>
                <c:pt idx="14">
                  <c:v>72.7</c:v>
                </c:pt>
              </c:numCache>
            </c:numRef>
          </c:val>
        </c:ser>
        <c:gapWidth val="75"/>
        <c:overlap val="-25"/>
        <c:axId val="160847360"/>
        <c:axId val="160848896"/>
      </c:barChart>
      <c:catAx>
        <c:axId val="16084736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848896"/>
        <c:crosses val="autoZero"/>
        <c:auto val="1"/>
        <c:lblAlgn val="ctr"/>
        <c:lblOffset val="100"/>
      </c:catAx>
      <c:valAx>
        <c:axId val="16084889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847360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химия!$A$10:$A$30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№5</c:v>
                </c:pt>
                <c:pt idx="4">
                  <c:v>№7</c:v>
                </c:pt>
                <c:pt idx="5">
                  <c:v>№9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  <c:pt idx="9">
                  <c:v>№15</c:v>
                </c:pt>
                <c:pt idx="10">
                  <c:v>№20</c:v>
                </c:pt>
                <c:pt idx="11">
                  <c:v>№21</c:v>
                </c:pt>
                <c:pt idx="12">
                  <c:v>№22</c:v>
                </c:pt>
                <c:pt idx="13">
                  <c:v>№26</c:v>
                </c:pt>
                <c:pt idx="14">
                  <c:v>№32</c:v>
                </c:pt>
              </c:strCache>
            </c:strRef>
          </c:cat>
          <c:val>
            <c:numRef>
              <c:f>химия!$H$10:$H$30</c:f>
              <c:numCache>
                <c:formatCode>0.0</c:formatCode>
                <c:ptCount val="15"/>
                <c:pt idx="0">
                  <c:v>33.333333333333329</c:v>
                </c:pt>
                <c:pt idx="1">
                  <c:v>0</c:v>
                </c:pt>
                <c:pt idx="2">
                  <c:v>100</c:v>
                </c:pt>
                <c:pt idx="3">
                  <c:v>25</c:v>
                </c:pt>
                <c:pt idx="4">
                  <c:v>35.714285714285715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23.07692307692307</c:v>
                </c:pt>
                <c:pt idx="12">
                  <c:v>0</c:v>
                </c:pt>
                <c:pt idx="13">
                  <c:v>0</c:v>
                </c:pt>
                <c:pt idx="14">
                  <c:v>57.142857142857139</c:v>
                </c:pt>
              </c:numCache>
            </c:numRef>
          </c:val>
        </c:ser>
        <c:shape val="cylinder"/>
        <c:axId val="160857088"/>
        <c:axId val="160879360"/>
        <c:axId val="0"/>
      </c:bar3DChart>
      <c:catAx>
        <c:axId val="16085708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879360"/>
        <c:crosses val="autoZero"/>
        <c:auto val="1"/>
        <c:lblAlgn val="ctr"/>
        <c:lblOffset val="100"/>
      </c:catAx>
      <c:valAx>
        <c:axId val="160879360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857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sideWall>
      <c:spPr>
        <a:noFill/>
      </c:spPr>
    </c:sideWall>
    <c:backWall>
      <c:spPr>
        <a:noFill/>
      </c:spPr>
    </c:backWall>
    <c:plotArea>
      <c:layout/>
      <c:bar3DChart>
        <c:barDir val="col"/>
        <c:grouping val="clustered"/>
        <c:ser>
          <c:idx val="0"/>
          <c:order val="0"/>
          <c:dPt>
            <c:idx val="2"/>
            <c:spPr>
              <a:solidFill>
                <a:srgbClr val="FF00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0070C0"/>
              </a:solidFill>
            </c:spPr>
          </c:dPt>
          <c:dLbls>
            <c:dLbl>
              <c:idx val="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dLbl>
              <c:idx val="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dLbl>
              <c:idx val="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dLbl>
              <c:idx val="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химия!$A$10:$A$30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№5</c:v>
                </c:pt>
                <c:pt idx="4">
                  <c:v>№7</c:v>
                </c:pt>
                <c:pt idx="5">
                  <c:v>№9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  <c:pt idx="9">
                  <c:v>№15</c:v>
                </c:pt>
                <c:pt idx="10">
                  <c:v>№20</c:v>
                </c:pt>
                <c:pt idx="11">
                  <c:v>№21</c:v>
                </c:pt>
                <c:pt idx="12">
                  <c:v>№22</c:v>
                </c:pt>
                <c:pt idx="13">
                  <c:v>№26</c:v>
                </c:pt>
                <c:pt idx="14">
                  <c:v>№32</c:v>
                </c:pt>
              </c:strCache>
            </c:strRef>
          </c:cat>
          <c:val>
            <c:numRef>
              <c:f>химия!$E$10:$E$30</c:f>
              <c:numCache>
                <c:formatCode>0.0</c:formatCode>
                <c:ptCount val="15"/>
                <c:pt idx="0">
                  <c:v>66.666666666666657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50</c:v>
                </c:pt>
                <c:pt idx="6">
                  <c:v>100</c:v>
                </c:pt>
                <c:pt idx="7">
                  <c:v>100</c:v>
                </c:pt>
                <c:pt idx="8">
                  <c:v>0</c:v>
                </c:pt>
                <c:pt idx="9">
                  <c:v>0</c:v>
                </c:pt>
                <c:pt idx="10">
                  <c:v>66.666666666666657</c:v>
                </c:pt>
                <c:pt idx="11">
                  <c:v>0</c:v>
                </c:pt>
                <c:pt idx="12">
                  <c:v>50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hape val="cone"/>
        <c:axId val="160929280"/>
        <c:axId val="160930816"/>
        <c:axId val="0"/>
      </c:bar3DChart>
      <c:catAx>
        <c:axId val="16092928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930816"/>
        <c:crosses val="autoZero"/>
        <c:auto val="1"/>
        <c:lblAlgn val="ctr"/>
        <c:lblOffset val="100"/>
      </c:catAx>
      <c:valAx>
        <c:axId val="160930816"/>
        <c:scaling>
          <c:orientation val="minMax"/>
        </c:scaling>
        <c:axPos val="l"/>
        <c:majorGridlines>
          <c:spPr>
            <a:ln>
              <a:solidFill>
                <a:schemeClr val="bg2">
                  <a:lumMod val="9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9292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0571444851618854E-2"/>
          <c:y val="3.4340276430963414E-2"/>
          <c:w val="0.9195280576359437"/>
          <c:h val="0.83891261664271466"/>
        </c:manualLayout>
      </c:layout>
      <c:lineChart>
        <c:grouping val="stacked"/>
        <c:ser>
          <c:idx val="0"/>
          <c:order val="0"/>
          <c:dLbls>
            <c:dLbl>
              <c:idx val="4"/>
              <c:layout>
                <c:manualLayout>
                  <c:x val="-1.4142886141945961E-2"/>
                  <c:y val="-5.288183804610639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5.6720976363707577E-2"/>
                  <c:y val="-4.631369354692744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2333750004451615E-2"/>
                  <c:y val="-3.3177404548569385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6820478851269753E-2"/>
                  <c:y val="3.9072184942399439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4.4057023401247321E-2"/>
                  <c:y val="-4.6313693546927444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5011342713775512E-2"/>
                  <c:y val="3.5788112692809994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9.6834367888545964E-3"/>
                  <c:y val="-5.288183804610639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химия!$A$10:$A$29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№5</c:v>
                </c:pt>
                <c:pt idx="4">
                  <c:v>№7</c:v>
                </c:pt>
                <c:pt idx="5">
                  <c:v>№9</c:v>
                </c:pt>
                <c:pt idx="6">
                  <c:v>№10</c:v>
                </c:pt>
                <c:pt idx="7">
                  <c:v>№11</c:v>
                </c:pt>
                <c:pt idx="8">
                  <c:v>№12</c:v>
                </c:pt>
                <c:pt idx="9">
                  <c:v>№15</c:v>
                </c:pt>
                <c:pt idx="10">
                  <c:v>№20</c:v>
                </c:pt>
                <c:pt idx="11">
                  <c:v>№21</c:v>
                </c:pt>
                <c:pt idx="12">
                  <c:v>№22</c:v>
                </c:pt>
                <c:pt idx="13">
                  <c:v>№26</c:v>
                </c:pt>
                <c:pt idx="14">
                  <c:v>№32</c:v>
                </c:pt>
              </c:strCache>
            </c:strRef>
          </c:cat>
          <c:val>
            <c:numRef>
              <c:f>химия!$I$10:$I$30</c:f>
              <c:numCache>
                <c:formatCode>0.0</c:formatCode>
                <c:ptCount val="15"/>
                <c:pt idx="0">
                  <c:v>10</c:v>
                </c:pt>
                <c:pt idx="1">
                  <c:v>8.8888888888888893</c:v>
                </c:pt>
                <c:pt idx="2">
                  <c:v>7.1428571428571415</c:v>
                </c:pt>
                <c:pt idx="3">
                  <c:v>9.5238095238095237</c:v>
                </c:pt>
                <c:pt idx="4">
                  <c:v>15.555555555555559</c:v>
                </c:pt>
                <c:pt idx="5">
                  <c:v>12.5</c:v>
                </c:pt>
                <c:pt idx="6">
                  <c:v>5.2631578947368416</c:v>
                </c:pt>
                <c:pt idx="7">
                  <c:v>14.285714285714286</c:v>
                </c:pt>
                <c:pt idx="8">
                  <c:v>27.272727272727249</c:v>
                </c:pt>
                <c:pt idx="9">
                  <c:v>6.8965517241379306</c:v>
                </c:pt>
                <c:pt idx="10">
                  <c:v>27.272727272727249</c:v>
                </c:pt>
                <c:pt idx="11">
                  <c:v>31.707317073170721</c:v>
                </c:pt>
                <c:pt idx="12">
                  <c:v>10</c:v>
                </c:pt>
                <c:pt idx="13">
                  <c:v>6.666666666666667</c:v>
                </c:pt>
                <c:pt idx="14">
                  <c:v>17.948717948717935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61029120"/>
        <c:axId val="161035008"/>
      </c:lineChart>
      <c:catAx>
        <c:axId val="1610291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035008"/>
        <c:crosses val="autoZero"/>
        <c:auto val="1"/>
        <c:lblAlgn val="ctr"/>
        <c:lblOffset val="100"/>
      </c:catAx>
      <c:valAx>
        <c:axId val="161035008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029120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7030A0"/>
            </a:solidFill>
          </c:spPr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FFFF00"/>
              </a:solidFill>
            </c:spPr>
          </c:dPt>
          <c:dPt>
            <c:idx val="11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FFFF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'информатика и ИКТ'!$A$12:$A$32</c:f>
              <c:strCache>
                <c:ptCount val="1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№15</c:v>
                </c:pt>
                <c:pt idx="9">
                  <c:v>№16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№32</c:v>
                </c:pt>
                <c:pt idx="15">
                  <c:v>№36</c:v>
                </c:pt>
              </c:strCache>
            </c:strRef>
          </c:cat>
          <c:val>
            <c:numRef>
              <c:f>'информатика и ИКТ'!$D$12:$D$32</c:f>
              <c:numCache>
                <c:formatCode>General</c:formatCode>
                <c:ptCount val="16"/>
                <c:pt idx="0">
                  <c:v>47.3</c:v>
                </c:pt>
                <c:pt idx="1">
                  <c:v>45.5</c:v>
                </c:pt>
                <c:pt idx="2">
                  <c:v>14</c:v>
                </c:pt>
                <c:pt idx="3">
                  <c:v>61.3</c:v>
                </c:pt>
                <c:pt idx="4">
                  <c:v>63</c:v>
                </c:pt>
                <c:pt idx="5">
                  <c:v>40</c:v>
                </c:pt>
                <c:pt idx="6">
                  <c:v>71.7</c:v>
                </c:pt>
                <c:pt idx="7">
                  <c:v>51</c:v>
                </c:pt>
                <c:pt idx="8">
                  <c:v>37.5</c:v>
                </c:pt>
                <c:pt idx="9">
                  <c:v>80</c:v>
                </c:pt>
                <c:pt idx="10">
                  <c:v>61.6</c:v>
                </c:pt>
                <c:pt idx="11">
                  <c:v>72</c:v>
                </c:pt>
                <c:pt idx="12">
                  <c:v>14</c:v>
                </c:pt>
                <c:pt idx="13">
                  <c:v>34</c:v>
                </c:pt>
                <c:pt idx="14">
                  <c:v>66.099999999999994</c:v>
                </c:pt>
                <c:pt idx="15">
                  <c:v>34</c:v>
                </c:pt>
              </c:numCache>
            </c:numRef>
          </c:val>
        </c:ser>
        <c:gapWidth val="75"/>
        <c:overlap val="-25"/>
        <c:axId val="161109120"/>
        <c:axId val="161110656"/>
      </c:barChart>
      <c:catAx>
        <c:axId val="16110912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110656"/>
        <c:crosses val="autoZero"/>
        <c:auto val="1"/>
        <c:lblAlgn val="ctr"/>
        <c:lblOffset val="100"/>
      </c:catAx>
      <c:valAx>
        <c:axId val="16111065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109120"/>
        <c:crosses val="autoZero"/>
        <c:crossBetween val="between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dLbl>
              <c:idx val="1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'информатика и ИКТ'!$A$12:$A$32</c:f>
              <c:strCache>
                <c:ptCount val="1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№15</c:v>
                </c:pt>
                <c:pt idx="9">
                  <c:v>№16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№32</c:v>
                </c:pt>
                <c:pt idx="15">
                  <c:v>№36</c:v>
                </c:pt>
              </c:strCache>
            </c:strRef>
          </c:cat>
          <c:val>
            <c:numRef>
              <c:f>'информатика и ИКТ'!$H$12:$H$32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0</c:v>
                </c:pt>
                <c:pt idx="5">
                  <c:v>0</c:v>
                </c:pt>
                <c:pt idx="6">
                  <c:v>35.714285714285715</c:v>
                </c:pt>
                <c:pt idx="7">
                  <c:v>0</c:v>
                </c:pt>
                <c:pt idx="8">
                  <c:v>0</c:v>
                </c:pt>
                <c:pt idx="9">
                  <c:v>100</c:v>
                </c:pt>
                <c:pt idx="10">
                  <c:v>9.0909090909090953</c:v>
                </c:pt>
                <c:pt idx="11">
                  <c:v>50</c:v>
                </c:pt>
                <c:pt idx="12">
                  <c:v>0</c:v>
                </c:pt>
                <c:pt idx="13">
                  <c:v>0</c:v>
                </c:pt>
                <c:pt idx="14">
                  <c:v>30</c:v>
                </c:pt>
                <c:pt idx="15">
                  <c:v>0</c:v>
                </c:pt>
              </c:numCache>
            </c:numRef>
          </c:val>
        </c:ser>
        <c:shape val="cylinder"/>
        <c:axId val="161127040"/>
        <c:axId val="160997760"/>
        <c:axId val="0"/>
      </c:bar3DChart>
      <c:catAx>
        <c:axId val="16112704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0997760"/>
        <c:crosses val="autoZero"/>
        <c:auto val="1"/>
        <c:lblAlgn val="ctr"/>
        <c:lblOffset val="100"/>
      </c:catAx>
      <c:valAx>
        <c:axId val="160997760"/>
        <c:scaling>
          <c:orientation val="minMax"/>
          <c:max val="110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127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2"/>
            <c:spPr>
              <a:solidFill>
                <a:srgbClr val="FF0000"/>
              </a:solidFill>
            </c:spPr>
          </c:dPt>
          <c:dPt>
            <c:idx val="7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rgbClr val="0070C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Pt>
            <c:idx val="12"/>
            <c:spPr>
              <a:solidFill>
                <a:srgbClr val="FF000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'информатика и ИКТ'!$A$12:$A$32</c:f>
              <c:strCache>
                <c:ptCount val="1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№15</c:v>
                </c:pt>
                <c:pt idx="9">
                  <c:v>№16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№32</c:v>
                </c:pt>
                <c:pt idx="15">
                  <c:v>№36</c:v>
                </c:pt>
              </c:strCache>
            </c:strRef>
          </c:cat>
          <c:val>
            <c:numRef>
              <c:f>'информатика и ИКТ'!$E$12:$E$32</c:f>
              <c:numCache>
                <c:formatCode>0.0</c:formatCode>
                <c:ptCount val="16"/>
                <c:pt idx="0">
                  <c:v>33.333333333333329</c:v>
                </c:pt>
                <c:pt idx="1">
                  <c:v>50</c:v>
                </c:pt>
                <c:pt idx="2">
                  <c:v>100</c:v>
                </c:pt>
                <c:pt idx="3">
                  <c:v>0</c:v>
                </c:pt>
                <c:pt idx="4">
                  <c:v>0</c:v>
                </c:pt>
                <c:pt idx="5">
                  <c:v>50</c:v>
                </c:pt>
                <c:pt idx="6">
                  <c:v>7.1428571428571415</c:v>
                </c:pt>
                <c:pt idx="7">
                  <c:v>0</c:v>
                </c:pt>
                <c:pt idx="8">
                  <c:v>50</c:v>
                </c:pt>
                <c:pt idx="10">
                  <c:v>0</c:v>
                </c:pt>
                <c:pt idx="11">
                  <c:v>0</c:v>
                </c:pt>
                <c:pt idx="12">
                  <c:v>100</c:v>
                </c:pt>
                <c:pt idx="13">
                  <c:v>50</c:v>
                </c:pt>
                <c:pt idx="14">
                  <c:v>0</c:v>
                </c:pt>
                <c:pt idx="15">
                  <c:v>100</c:v>
                </c:pt>
              </c:numCache>
            </c:numRef>
          </c:val>
        </c:ser>
        <c:shape val="cone"/>
        <c:axId val="161081984"/>
        <c:axId val="161132928"/>
        <c:axId val="0"/>
      </c:bar3DChart>
      <c:catAx>
        <c:axId val="161081984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132928"/>
        <c:crosses val="autoZero"/>
        <c:auto val="1"/>
        <c:lblAlgn val="ctr"/>
        <c:lblOffset val="100"/>
      </c:catAx>
      <c:valAx>
        <c:axId val="161132928"/>
        <c:scaling>
          <c:orientation val="minMax"/>
        </c:scaling>
        <c:axPos val="l"/>
        <c:majorGridlines>
          <c:spPr>
            <a:ln>
              <a:solidFill>
                <a:schemeClr val="bg2">
                  <a:lumMod val="9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081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7536944245605702E-2"/>
          <c:y val="5.7101133634891423E-2"/>
          <c:w val="0.94246305575439437"/>
          <c:h val="0.83594189930804152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3.3543625228664602E-2"/>
                  <c:y val="4.5817020963982533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8126302394018929E-2"/>
                  <c:y val="-4.048486305624011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2671756939473483E-2"/>
                  <c:y val="-5.565170045233708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6128529388371911E-2"/>
                  <c:y val="-3.7388150908617336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7747554282987351E-2"/>
                  <c:y val="5.063252589609510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86865505448183E-2"/>
                  <c:y val="4.0202493772247938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0466873458999474E-2"/>
                  <c:y val="-3.278354833305414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0134574087330002E-2"/>
                  <c:y val="5.1436309822974313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8020881580978847E-2"/>
                  <c:y val="-3.751166520851564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1.3509769612131846E-3"/>
                  <c:y val="-1.7614061540179818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8.1746371777057597E-2"/>
                  <c:y val="-2.3622776319626712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6.330390519366829E-3"/>
                  <c:y val="-1.2393756631484894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5.7236803732866777E-2"/>
                  <c:y val="-3.0715083486904611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1.0075240594925622E-2"/>
                  <c:y val="-7.1427371578552681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9.3904398313847479E-3"/>
                  <c:y val="-6.6634270716160474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1.3772846575996178E-2"/>
                  <c:y val="-5.0008935053331198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5.4728704366499639E-2"/>
                  <c:y val="-0.4915887641704369"/>
                </c:manualLayout>
              </c:layout>
              <c:tx>
                <c:rich>
                  <a:bodyPr/>
                  <a:lstStyle/>
                  <a:p>
                    <a:r>
                      <a:rPr sz="1600" b="1"/>
                      <a:t>1</a:t>
                    </a:r>
                    <a:r>
                      <a:t>6,0</a:t>
                    </a:r>
                  </a:p>
                </c:rich>
              </c:tx>
              <c:dLblPos val="r"/>
            </c:dLbl>
            <c:dLbl>
              <c:idx val="17"/>
              <c:layout>
                <c:manualLayout>
                  <c:x val="-6.1235783027121723E-2"/>
                  <c:y val="-2.9509527762031269E-2"/>
                </c:manualLayout>
              </c:layout>
              <c:dLblPos val="r"/>
              <c:showVal val="1"/>
            </c:dLbl>
            <c:dLbl>
              <c:idx val="18"/>
              <c:delete val="1"/>
            </c:dLbl>
            <c:dLbl>
              <c:idx val="19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'информатика и ИКТ'!$A$12:$A$31</c:f>
              <c:strCache>
                <c:ptCount val="15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№15</c:v>
                </c:pt>
                <c:pt idx="9">
                  <c:v>№16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№32</c:v>
                </c:pt>
              </c:strCache>
            </c:strRef>
          </c:cat>
          <c:val>
            <c:numRef>
              <c:f>'информатика и ИКТ'!$I$12:$I$31</c:f>
              <c:numCache>
                <c:formatCode>0.0</c:formatCode>
                <c:ptCount val="15"/>
                <c:pt idx="0">
                  <c:v>10</c:v>
                </c:pt>
                <c:pt idx="1">
                  <c:v>8.8888888888888893</c:v>
                </c:pt>
                <c:pt idx="2">
                  <c:v>7.1428571428571415</c:v>
                </c:pt>
                <c:pt idx="3">
                  <c:v>19.04761904761904</c:v>
                </c:pt>
                <c:pt idx="4">
                  <c:v>23.809523809523792</c:v>
                </c:pt>
                <c:pt idx="5">
                  <c:v>22.222222222222207</c:v>
                </c:pt>
                <c:pt idx="6">
                  <c:v>31.111111111111118</c:v>
                </c:pt>
                <c:pt idx="7">
                  <c:v>6.25</c:v>
                </c:pt>
                <c:pt idx="8">
                  <c:v>6.8965517241379306</c:v>
                </c:pt>
                <c:pt idx="9">
                  <c:v>14.285714285714286</c:v>
                </c:pt>
                <c:pt idx="10">
                  <c:v>26.829268292682933</c:v>
                </c:pt>
                <c:pt idx="11">
                  <c:v>10</c:v>
                </c:pt>
                <c:pt idx="12">
                  <c:v>6.666666666666667</c:v>
                </c:pt>
                <c:pt idx="13">
                  <c:v>11.111111111111105</c:v>
                </c:pt>
                <c:pt idx="14">
                  <c:v>25.641025641025639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61235328"/>
        <c:axId val="161236864"/>
      </c:lineChart>
      <c:catAx>
        <c:axId val="16123532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236864"/>
        <c:crosses val="autoZero"/>
        <c:auto val="1"/>
        <c:lblAlgn val="ctr"/>
        <c:lblOffset val="100"/>
      </c:catAx>
      <c:valAx>
        <c:axId val="161236864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235328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dPt>
            <c:idx val="2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7030A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1"/>
            <c:spPr>
              <a:solidFill>
                <a:srgbClr val="7030A0"/>
              </a:solidFill>
            </c:spPr>
          </c:dPt>
          <c:dPt>
            <c:idx val="12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1.9930244145490781E-3"/>
                  <c:y val="4.629629629629634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1.3888888888888911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0"/>
                  <c:y val="-9.2592592592592813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литература!$A$39:$A$58</c:f>
              <c:strCache>
                <c:ptCount val="13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№10</c:v>
                </c:pt>
                <c:pt idx="8">
                  <c:v>№15</c:v>
                </c:pt>
                <c:pt idx="9">
                  <c:v>№21</c:v>
                </c:pt>
                <c:pt idx="10">
                  <c:v>№26</c:v>
                </c:pt>
                <c:pt idx="11">
                  <c:v>№28</c:v>
                </c:pt>
                <c:pt idx="12">
                  <c:v>№32</c:v>
                </c:pt>
              </c:strCache>
            </c:strRef>
          </c:cat>
          <c:val>
            <c:numRef>
              <c:f>литература!$D$39:$D$58</c:f>
              <c:numCache>
                <c:formatCode>General</c:formatCode>
                <c:ptCount val="13"/>
                <c:pt idx="0">
                  <c:v>77</c:v>
                </c:pt>
                <c:pt idx="1">
                  <c:v>77</c:v>
                </c:pt>
                <c:pt idx="2">
                  <c:v>41</c:v>
                </c:pt>
                <c:pt idx="3">
                  <c:v>66.8</c:v>
                </c:pt>
                <c:pt idx="4">
                  <c:v>96</c:v>
                </c:pt>
                <c:pt idx="5">
                  <c:v>65</c:v>
                </c:pt>
                <c:pt idx="6">
                  <c:v>82.3</c:v>
                </c:pt>
                <c:pt idx="7">
                  <c:v>53</c:v>
                </c:pt>
                <c:pt idx="8">
                  <c:v>61</c:v>
                </c:pt>
                <c:pt idx="9">
                  <c:v>68</c:v>
                </c:pt>
                <c:pt idx="10">
                  <c:v>56</c:v>
                </c:pt>
                <c:pt idx="11">
                  <c:v>30</c:v>
                </c:pt>
                <c:pt idx="12">
                  <c:v>55</c:v>
                </c:pt>
              </c:numCache>
            </c:numRef>
          </c:val>
        </c:ser>
        <c:gapWidth val="75"/>
        <c:overlap val="-25"/>
        <c:axId val="161372032"/>
        <c:axId val="161373568"/>
      </c:barChart>
      <c:catAx>
        <c:axId val="1613720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373568"/>
        <c:crosses val="autoZero"/>
        <c:auto val="1"/>
        <c:lblAlgn val="ctr"/>
        <c:lblOffset val="100"/>
      </c:catAx>
      <c:valAx>
        <c:axId val="161373568"/>
        <c:scaling>
          <c:orientation val="minMax"/>
          <c:max val="110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372032"/>
        <c:crosses val="autoZero"/>
        <c:crossBetween val="between"/>
      </c:valAx>
      <c:spPr>
        <a:ln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Lbls>
            <c:dLbl>
              <c:idx val="2"/>
              <c:layout>
                <c:manualLayout>
                  <c:x val="6.4257028112449793E-2"/>
                  <c:y val="-0.1970217640320733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sz="1600" b="1"/>
                      <a:t>2</a:t>
                    </a:r>
                    <a:r>
                      <a:rPr lang="ru-RU"/>
                      <a:t>5</a:t>
                    </a:r>
                  </a:p>
                </c:rich>
              </c:tx>
              <c:numFmt formatCode="#,##0" sourceLinked="0"/>
              <c:spPr>
                <a:noFill/>
                <a:ln w="25400">
                  <a:noFill/>
                </a:ln>
              </c:spPr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600" b="1"/>
                      <a:t>6</a:t>
                    </a:r>
                    <a:r>
                      <a:rPr lang="ru-RU"/>
                      <a:t>6,7</a:t>
                    </a:r>
                  </a:p>
                </c:rich>
              </c:tx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2"/>
              <c:delete val="1"/>
            </c:dLbl>
            <c:dLbl>
              <c:idx val="13"/>
              <c:layout>
                <c:manualLayout>
                  <c:x val="-4.8192771084337428E-2"/>
                  <c:y val="-0.7061923583662717"/>
                </c:manualLayout>
              </c:layout>
              <c:tx>
                <c:rich>
                  <a:bodyPr/>
                  <a:lstStyle/>
                  <a:p>
                    <a:r>
                      <a:rPr sz="1600" b="1"/>
                      <a:t>1</a:t>
                    </a:r>
                    <a:r>
                      <a:t>00</a:t>
                    </a:r>
                  </a:p>
                </c:rich>
              </c:tx>
            </c:dLbl>
            <c:numFmt formatCode="General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литература!$A$13:$A$32</c:f>
              <c:strCache>
                <c:ptCount val="13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№10</c:v>
                </c:pt>
                <c:pt idx="8">
                  <c:v>№15</c:v>
                </c:pt>
                <c:pt idx="9">
                  <c:v>№21</c:v>
                </c:pt>
                <c:pt idx="10">
                  <c:v>№26</c:v>
                </c:pt>
                <c:pt idx="11">
                  <c:v>№28</c:v>
                </c:pt>
                <c:pt idx="12">
                  <c:v>№32</c:v>
                </c:pt>
              </c:strCache>
            </c:strRef>
          </c:cat>
          <c:val>
            <c:numRef>
              <c:f>литература!$H$13:$H$32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25</c:v>
                </c:pt>
                <c:pt idx="4">
                  <c:v>100</c:v>
                </c:pt>
                <c:pt idx="5">
                  <c:v>0</c:v>
                </c:pt>
                <c:pt idx="6">
                  <c:v>66.666666666666657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hape val="cylinder"/>
        <c:axId val="161304576"/>
        <c:axId val="161306112"/>
        <c:axId val="0"/>
      </c:bar3DChart>
      <c:catAx>
        <c:axId val="16130457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306112"/>
        <c:crosses val="autoZero"/>
        <c:auto val="1"/>
        <c:lblAlgn val="ctr"/>
        <c:lblOffset val="100"/>
      </c:catAx>
      <c:valAx>
        <c:axId val="161306112"/>
        <c:scaling>
          <c:orientation val="minMax"/>
          <c:max val="100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304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0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7030A0"/>
              </a:solidFill>
            </c:spPr>
          </c:dPt>
          <c:dPt>
            <c:idx val="2"/>
            <c:spPr>
              <a:solidFill>
                <a:srgbClr val="7030A0"/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Pt>
            <c:idx val="6"/>
            <c:spPr>
              <a:solidFill>
                <a:srgbClr val="00B050"/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Pt>
            <c:idx val="9"/>
            <c:spPr>
              <a:solidFill>
                <a:srgbClr val="FFFF0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Pt>
            <c:idx val="11"/>
            <c:spPr>
              <a:solidFill>
                <a:srgbClr val="7030A0"/>
              </a:solidFill>
            </c:spPr>
          </c:dPt>
          <c:dPt>
            <c:idx val="12"/>
            <c:spPr>
              <a:solidFill>
                <a:srgbClr val="7030A0"/>
              </a:solidFill>
            </c:spPr>
          </c:dPt>
          <c:dPt>
            <c:idx val="13"/>
            <c:spPr>
              <a:solidFill>
                <a:srgbClr val="FFFF00"/>
              </a:solidFill>
            </c:spPr>
          </c:dPt>
          <c:dPt>
            <c:idx val="14"/>
            <c:spPr>
              <a:solidFill>
                <a:srgbClr val="7030A0"/>
              </a:solidFill>
            </c:spPr>
          </c:dPt>
          <c:dPt>
            <c:idx val="15"/>
            <c:spPr>
              <a:solidFill>
                <a:srgbClr val="7030A0"/>
              </a:solidFill>
            </c:spPr>
          </c:dPt>
          <c:dPt>
            <c:idx val="16"/>
            <c:spPr>
              <a:solidFill>
                <a:srgbClr val="7030A0"/>
              </a:solidFill>
            </c:spPr>
          </c:dPt>
          <c:dPt>
            <c:idx val="17"/>
            <c:spPr>
              <a:solidFill>
                <a:srgbClr val="7030A0"/>
              </a:solidFill>
            </c:spPr>
          </c:dPt>
          <c:dPt>
            <c:idx val="18"/>
            <c:spPr>
              <a:solidFill>
                <a:srgbClr val="FFFF00"/>
              </a:solidFill>
            </c:spPr>
          </c:dPt>
          <c:dPt>
            <c:idx val="19"/>
            <c:spPr>
              <a:solidFill>
                <a:srgbClr val="7030A0"/>
              </a:solidFill>
            </c:spPr>
          </c:dPt>
          <c:dLbls>
            <c:dLbl>
              <c:idx val="5"/>
              <c:layout>
                <c:manualLayout>
                  <c:x val="1.9930244145490443E-3"/>
                  <c:y val="-2.3148148148148147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1.9930244145490781E-3"/>
                  <c:y val="-3.7037037037037056E-2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'математика профильный урове '!$A$35:$A$55</c:f>
              <c:strCache>
                <c:ptCount val="20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№12</c:v>
                </c:pt>
                <c:pt idx="10">
                  <c:v>№15</c:v>
                </c:pt>
                <c:pt idx="11">
                  <c:v>№16</c:v>
                </c:pt>
                <c:pt idx="12">
                  <c:v>№20</c:v>
                </c:pt>
                <c:pt idx="13">
                  <c:v>№21</c:v>
                </c:pt>
                <c:pt idx="14">
                  <c:v>№22</c:v>
                </c:pt>
                <c:pt idx="15">
                  <c:v>№26</c:v>
                </c:pt>
                <c:pt idx="16">
                  <c:v>№28</c:v>
                </c:pt>
                <c:pt idx="17">
                  <c:v>№29</c:v>
                </c:pt>
                <c:pt idx="18">
                  <c:v>№32</c:v>
                </c:pt>
                <c:pt idx="19">
                  <c:v>№36</c:v>
                </c:pt>
              </c:strCache>
            </c:strRef>
          </c:cat>
          <c:val>
            <c:numRef>
              <c:f>'математика профильный урове '!$D$35:$D$55</c:f>
              <c:numCache>
                <c:formatCode>General</c:formatCode>
                <c:ptCount val="20"/>
                <c:pt idx="0">
                  <c:v>45.1</c:v>
                </c:pt>
                <c:pt idx="1">
                  <c:v>44.3</c:v>
                </c:pt>
                <c:pt idx="2">
                  <c:v>32.5</c:v>
                </c:pt>
                <c:pt idx="3">
                  <c:v>61</c:v>
                </c:pt>
                <c:pt idx="4">
                  <c:v>56.2</c:v>
                </c:pt>
                <c:pt idx="5">
                  <c:v>45</c:v>
                </c:pt>
                <c:pt idx="6">
                  <c:v>62.7</c:v>
                </c:pt>
                <c:pt idx="7">
                  <c:v>57</c:v>
                </c:pt>
                <c:pt idx="8">
                  <c:v>56</c:v>
                </c:pt>
                <c:pt idx="10">
                  <c:v>46.5</c:v>
                </c:pt>
                <c:pt idx="11">
                  <c:v>46.3</c:v>
                </c:pt>
                <c:pt idx="12">
                  <c:v>52</c:v>
                </c:pt>
                <c:pt idx="13">
                  <c:v>58.8</c:v>
                </c:pt>
                <c:pt idx="14">
                  <c:v>54</c:v>
                </c:pt>
                <c:pt idx="15">
                  <c:v>44.2</c:v>
                </c:pt>
                <c:pt idx="16">
                  <c:v>31.4</c:v>
                </c:pt>
                <c:pt idx="17">
                  <c:v>46</c:v>
                </c:pt>
                <c:pt idx="18" formatCode="0.0">
                  <c:v>63</c:v>
                </c:pt>
                <c:pt idx="19">
                  <c:v>37.5</c:v>
                </c:pt>
              </c:numCache>
            </c:numRef>
          </c:val>
        </c:ser>
        <c:gapWidth val="75"/>
        <c:overlap val="-25"/>
        <c:axId val="159515008"/>
        <c:axId val="159516544"/>
      </c:barChart>
      <c:catAx>
        <c:axId val="1595150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516544"/>
        <c:crosses val="autoZero"/>
        <c:auto val="1"/>
        <c:lblAlgn val="ctr"/>
        <c:lblOffset val="100"/>
      </c:catAx>
      <c:valAx>
        <c:axId val="15951654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51500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2"/>
            <c:spPr>
              <a:solidFill>
                <a:srgbClr val="FF0000"/>
              </a:solidFill>
            </c:spPr>
          </c:dPt>
          <c:dPt>
            <c:idx val="8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FF0000"/>
              </a:solidFill>
            </c:spPr>
          </c:dPt>
          <c:dLbls>
            <c:dLbl>
              <c:idx val="9"/>
              <c:delete val="1"/>
            </c:dLbl>
            <c:dLbl>
              <c:idx val="12"/>
              <c:delet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литература!$A$13:$A$32</c:f>
              <c:strCache>
                <c:ptCount val="13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№10</c:v>
                </c:pt>
                <c:pt idx="8">
                  <c:v>№15</c:v>
                </c:pt>
                <c:pt idx="9">
                  <c:v>№21</c:v>
                </c:pt>
                <c:pt idx="10">
                  <c:v>№26</c:v>
                </c:pt>
                <c:pt idx="11">
                  <c:v>№28</c:v>
                </c:pt>
                <c:pt idx="12">
                  <c:v>№32</c:v>
                </c:pt>
              </c:strCache>
            </c:strRef>
          </c:cat>
          <c:val>
            <c:numRef>
              <c:f>литература!$E$13:$E$32</c:f>
              <c:numCache>
                <c:formatCode>0.0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33.333333333333329</c:v>
                </c:pt>
                <c:pt idx="12">
                  <c:v>0</c:v>
                </c:pt>
              </c:numCache>
            </c:numRef>
          </c:val>
        </c:ser>
        <c:shape val="cone"/>
        <c:axId val="161348224"/>
        <c:axId val="161350016"/>
        <c:axId val="0"/>
      </c:bar3DChart>
      <c:catAx>
        <c:axId val="161348224"/>
        <c:scaling>
          <c:orientation val="minMax"/>
        </c:scaling>
        <c:axPos val="b"/>
        <c:numFmt formatCode="General" sourceLinked="1"/>
        <c:tickLblPos val="nextTo"/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350016"/>
        <c:crosses val="autoZero"/>
        <c:auto val="1"/>
        <c:lblAlgn val="ctr"/>
        <c:lblOffset val="100"/>
      </c:catAx>
      <c:valAx>
        <c:axId val="161350016"/>
        <c:scaling>
          <c:orientation val="minMax"/>
        </c:scaling>
        <c:axPos val="l"/>
        <c:majorGridlines>
          <c:spPr>
            <a:ln>
              <a:solidFill>
                <a:schemeClr val="bg2">
                  <a:lumMod val="9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3482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0571444851618882E-2"/>
          <c:y val="2.7772132596536013E-2"/>
          <c:w val="0.9195280576359437"/>
          <c:h val="0.83891261664271488"/>
        </c:manualLayout>
      </c:layout>
      <c:lineChart>
        <c:grouping val="stacked"/>
        <c:ser>
          <c:idx val="0"/>
          <c:order val="0"/>
          <c:dLbls>
            <c:dLbl>
              <c:idx val="1"/>
              <c:layout>
                <c:manualLayout>
                  <c:x val="-2.8615975241900762E-2"/>
                  <c:y val="2.921996819363097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8615975241900762E-2"/>
                  <c:y val="2.593589594404148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4898200479349823E-2"/>
                  <c:y val="-4.6313693546927485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1.4142886141945961E-2"/>
                  <c:y val="-3.6461476798158851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0425111379395096E-2"/>
                  <c:y val="3.25040404432205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2.861597524190081E-2"/>
                  <c:y val="3.25040404432205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1.2333750004451615E-2"/>
                  <c:y val="-2.9893332298979922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2.8615975241900762E-2"/>
                  <c:y val="3.9072184942399439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2.6032044501900109E-2"/>
                  <c:y val="3.25040404432205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литература!$A$13:$A$32</c:f>
              <c:strCache>
                <c:ptCount val="13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№10</c:v>
                </c:pt>
                <c:pt idx="8">
                  <c:v>№15</c:v>
                </c:pt>
                <c:pt idx="9">
                  <c:v>№21</c:v>
                </c:pt>
                <c:pt idx="10">
                  <c:v>№26</c:v>
                </c:pt>
                <c:pt idx="11">
                  <c:v>№28</c:v>
                </c:pt>
                <c:pt idx="12">
                  <c:v>№32</c:v>
                </c:pt>
              </c:strCache>
            </c:strRef>
          </c:cat>
          <c:val>
            <c:numRef>
              <c:f>литература!$I$13:$I$32</c:f>
              <c:numCache>
                <c:formatCode>0.0</c:formatCode>
                <c:ptCount val="13"/>
                <c:pt idx="0">
                  <c:v>3.125</c:v>
                </c:pt>
                <c:pt idx="1">
                  <c:v>2.3809523809523809</c:v>
                </c:pt>
                <c:pt idx="2">
                  <c:v>4.7619047619047619</c:v>
                </c:pt>
                <c:pt idx="3">
                  <c:v>10</c:v>
                </c:pt>
                <c:pt idx="4">
                  <c:v>3.7037037037037042</c:v>
                </c:pt>
                <c:pt idx="5">
                  <c:v>12</c:v>
                </c:pt>
                <c:pt idx="6">
                  <c:v>5.5555555555555518</c:v>
                </c:pt>
                <c:pt idx="7">
                  <c:v>9.5238095238095237</c:v>
                </c:pt>
                <c:pt idx="8">
                  <c:v>3.5714285714285707</c:v>
                </c:pt>
                <c:pt idx="9">
                  <c:v>4.0816326530612272</c:v>
                </c:pt>
                <c:pt idx="10">
                  <c:v>11.76470588235294</c:v>
                </c:pt>
                <c:pt idx="11">
                  <c:v>27.272727272727249</c:v>
                </c:pt>
                <c:pt idx="12">
                  <c:v>2.4390243902439024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61563008"/>
        <c:axId val="161564544"/>
      </c:lineChart>
      <c:catAx>
        <c:axId val="1615630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564544"/>
        <c:crosses val="autoZero"/>
        <c:auto val="1"/>
        <c:lblAlgn val="ctr"/>
        <c:lblOffset val="100"/>
      </c:catAx>
      <c:valAx>
        <c:axId val="161564544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563008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dPt>
            <c:idx val="6"/>
            <c:spPr>
              <a:solidFill>
                <a:srgbClr val="7030A0"/>
              </a:solidFill>
            </c:spPr>
          </c:dPt>
          <c:dPt>
            <c:idx val="9"/>
            <c:spPr>
              <a:solidFill>
                <a:srgbClr val="7030A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география!$A$37:$A$55</c:f>
              <c:strCache>
                <c:ptCount val="11"/>
                <c:pt idx="0">
                  <c:v>№2</c:v>
                </c:pt>
                <c:pt idx="1">
                  <c:v>№5</c:v>
                </c:pt>
                <c:pt idx="2">
                  <c:v>№7</c:v>
                </c:pt>
                <c:pt idx="3">
                  <c:v>№9</c:v>
                </c:pt>
                <c:pt idx="4">
                  <c:v>№10</c:v>
                </c:pt>
                <c:pt idx="5">
                  <c:v>№11</c:v>
                </c:pt>
                <c:pt idx="6">
                  <c:v>№16</c:v>
                </c:pt>
                <c:pt idx="7">
                  <c:v>№22</c:v>
                </c:pt>
                <c:pt idx="8">
                  <c:v>№28</c:v>
                </c:pt>
                <c:pt idx="9">
                  <c:v>№29</c:v>
                </c:pt>
                <c:pt idx="10">
                  <c:v>№32</c:v>
                </c:pt>
              </c:strCache>
            </c:strRef>
          </c:cat>
          <c:val>
            <c:numRef>
              <c:f>география!$D$36:$D$56</c:f>
              <c:numCache>
                <c:formatCode>General</c:formatCode>
                <c:ptCount val="11"/>
                <c:pt idx="0">
                  <c:v>47</c:v>
                </c:pt>
                <c:pt idx="1">
                  <c:v>51.5</c:v>
                </c:pt>
                <c:pt idx="2">
                  <c:v>84</c:v>
                </c:pt>
                <c:pt idx="3">
                  <c:v>50</c:v>
                </c:pt>
                <c:pt idx="4">
                  <c:v>51</c:v>
                </c:pt>
                <c:pt idx="5">
                  <c:v>54</c:v>
                </c:pt>
                <c:pt idx="6">
                  <c:v>39.5</c:v>
                </c:pt>
                <c:pt idx="7">
                  <c:v>50</c:v>
                </c:pt>
                <c:pt idx="8">
                  <c:v>48.8</c:v>
                </c:pt>
                <c:pt idx="9">
                  <c:v>17</c:v>
                </c:pt>
                <c:pt idx="10">
                  <c:v>46</c:v>
                </c:pt>
              </c:numCache>
            </c:numRef>
          </c:val>
        </c:ser>
        <c:gapWidth val="75"/>
        <c:overlap val="-25"/>
        <c:axId val="161417088"/>
        <c:axId val="161418624"/>
      </c:barChart>
      <c:catAx>
        <c:axId val="161417088"/>
        <c:scaling>
          <c:orientation val="minMax"/>
        </c:scaling>
        <c:axPos val="b"/>
        <c:numFmt formatCode="General" sourceLinked="1"/>
        <c:majorTickMark val="none"/>
        <c:tickLblPos val="low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418624"/>
        <c:crosses val="autoZero"/>
        <c:auto val="1"/>
        <c:lblAlgn val="ctr"/>
        <c:lblOffset val="100"/>
      </c:catAx>
      <c:valAx>
        <c:axId val="16141862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61417088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201837270341221"/>
          <c:y val="2.1891994895106476E-2"/>
          <c:w val="0.78562751531058805"/>
          <c:h val="0.84629468975736566"/>
        </c:manualLayout>
      </c:layout>
      <c:barChart>
        <c:barDir val="bar"/>
        <c:grouping val="clustered"/>
        <c:ser>
          <c:idx val="0"/>
          <c:order val="0"/>
          <c:tx>
            <c:strRef>
              <c:f>Лист3!$B$2</c:f>
              <c:strCache>
                <c:ptCount val="1"/>
                <c:pt idx="0">
                  <c:v>Россия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Лист3!$A$3:$A$13</c:f>
              <c:strCache>
                <c:ptCount val="11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Лист3!$B$3:$B$13</c:f>
              <c:numCache>
                <c:formatCode>General</c:formatCode>
                <c:ptCount val="11"/>
                <c:pt idx="0">
                  <c:v>68.430000000000007</c:v>
                </c:pt>
                <c:pt idx="1">
                  <c:v>55.620000000000012</c:v>
                </c:pt>
                <c:pt idx="2">
                  <c:v>50.87</c:v>
                </c:pt>
                <c:pt idx="3">
                  <c:v>56.230000000000011</c:v>
                </c:pt>
                <c:pt idx="4">
                  <c:v>63.97</c:v>
                </c:pt>
                <c:pt idx="5">
                  <c:v>54.6</c:v>
                </c:pt>
                <c:pt idx="6">
                  <c:v>58.39</c:v>
                </c:pt>
                <c:pt idx="7">
                  <c:v>66.31</c:v>
                </c:pt>
                <c:pt idx="8">
                  <c:v>56.37</c:v>
                </c:pt>
                <c:pt idx="9">
                  <c:v>56.4</c:v>
                </c:pt>
                <c:pt idx="10">
                  <c:v>54.85</c:v>
                </c:pt>
              </c:numCache>
            </c:numRef>
          </c:val>
        </c:ser>
        <c:ser>
          <c:idx val="1"/>
          <c:order val="1"/>
          <c:tx>
            <c:strRef>
              <c:f>Лист3!$C$2</c:f>
              <c:strCache>
                <c:ptCount val="1"/>
                <c:pt idx="0">
                  <c:v>Город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Лист3!$A$3:$A$13</c:f>
              <c:strCache>
                <c:ptCount val="11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Лист3!$C$3:$C$13</c:f>
              <c:numCache>
                <c:formatCode>General</c:formatCode>
                <c:ptCount val="11"/>
                <c:pt idx="0">
                  <c:v>66.149999999999991</c:v>
                </c:pt>
                <c:pt idx="1">
                  <c:v>55</c:v>
                </c:pt>
                <c:pt idx="2">
                  <c:v>50.6</c:v>
                </c:pt>
                <c:pt idx="3">
                  <c:v>63.2</c:v>
                </c:pt>
                <c:pt idx="4">
                  <c:v>63.7</c:v>
                </c:pt>
                <c:pt idx="5">
                  <c:v>46.7</c:v>
                </c:pt>
                <c:pt idx="6">
                  <c:v>61</c:v>
                </c:pt>
                <c:pt idx="7">
                  <c:v>55.9</c:v>
                </c:pt>
                <c:pt idx="8">
                  <c:v>55</c:v>
                </c:pt>
                <c:pt idx="9">
                  <c:v>56.1</c:v>
                </c:pt>
                <c:pt idx="10">
                  <c:v>57.7</c:v>
                </c:pt>
              </c:numCache>
            </c:numRef>
          </c:val>
        </c:ser>
        <c:ser>
          <c:idx val="2"/>
          <c:order val="2"/>
          <c:tx>
            <c:strRef>
              <c:f>Лист3!$D$2</c:f>
              <c:strCache>
                <c:ptCount val="1"/>
                <c:pt idx="0">
                  <c:v>Школа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Лист3!$A$3:$A$13</c:f>
              <c:strCache>
                <c:ptCount val="11"/>
                <c:pt idx="0">
                  <c:v>русский язык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Лист3!$D$3:$D$13</c:f>
              <c:numCache>
                <c:formatCode>General</c:formatCode>
                <c:ptCount val="11"/>
                <c:pt idx="0">
                  <c:v>73.7</c:v>
                </c:pt>
                <c:pt idx="1">
                  <c:v>62.7</c:v>
                </c:pt>
                <c:pt idx="2">
                  <c:v>64.599999999999994</c:v>
                </c:pt>
                <c:pt idx="3">
                  <c:v>72.8</c:v>
                </c:pt>
                <c:pt idx="4">
                  <c:v>82.3</c:v>
                </c:pt>
                <c:pt idx="5">
                  <c:v>84</c:v>
                </c:pt>
                <c:pt idx="6">
                  <c:v>71.7</c:v>
                </c:pt>
                <c:pt idx="7">
                  <c:v>60.8</c:v>
                </c:pt>
                <c:pt idx="8">
                  <c:v>70.2</c:v>
                </c:pt>
                <c:pt idx="9">
                  <c:v>65</c:v>
                </c:pt>
                <c:pt idx="10">
                  <c:v>66.400000000000006</c:v>
                </c:pt>
              </c:numCache>
            </c:numRef>
          </c:val>
        </c:ser>
        <c:axId val="161470336"/>
        <c:axId val="161471872"/>
      </c:barChart>
      <c:catAx>
        <c:axId val="161470336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1471872"/>
        <c:crosses val="autoZero"/>
        <c:auto val="1"/>
        <c:lblAlgn val="ctr"/>
        <c:lblOffset val="100"/>
      </c:catAx>
      <c:valAx>
        <c:axId val="161471872"/>
        <c:scaling>
          <c:orientation val="minMax"/>
          <c:max val="90"/>
          <c:min val="40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61470336"/>
        <c:crosses val="autoZero"/>
        <c:crossBetween val="between"/>
        <c:majorUnit val="10"/>
      </c:valAx>
    </c:plotArea>
    <c:legend>
      <c:legendPos val="b"/>
      <c:layout/>
      <c:txPr>
        <a:bodyPr/>
        <a:lstStyle/>
        <a:p>
          <a:pPr>
            <a:defRPr sz="1800" b="1" i="0" baseline="0"/>
          </a:pPr>
          <a:endParaRPr lang="ru-RU"/>
        </a:p>
      </c:txPr>
    </c:legend>
    <c:plotVisOnly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Лист3!$B$1</c:f>
              <c:strCache>
                <c:ptCount val="1"/>
                <c:pt idx="0">
                  <c:v>Школа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Лист3!$A$2:$A$12</c:f>
              <c:strCache>
                <c:ptCount val="11"/>
                <c:pt idx="0">
                  <c:v> Русский язык</c:v>
                </c:pt>
                <c:pt idx="1">
                  <c:v> Обществознание</c:v>
                </c:pt>
                <c:pt idx="2">
                  <c:v> Литература</c:v>
                </c:pt>
                <c:pt idx="3">
                  <c:v> Математика профильная</c:v>
                </c:pt>
                <c:pt idx="4">
                  <c:v> Информатика</c:v>
                </c:pt>
                <c:pt idx="5">
                  <c:v> 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История</c:v>
                </c:pt>
                <c:pt idx="9">
                  <c:v>Английский</c:v>
                </c:pt>
                <c:pt idx="10">
                  <c:v>География</c:v>
                </c:pt>
              </c:strCache>
            </c:strRef>
          </c:cat>
          <c:val>
            <c:numRef>
              <c:f>Лист3!$B$2:$B$12</c:f>
              <c:numCache>
                <c:formatCode>General</c:formatCode>
                <c:ptCount val="11"/>
                <c:pt idx="0">
                  <c:v>97</c:v>
                </c:pt>
                <c:pt idx="1">
                  <c:v>96</c:v>
                </c:pt>
                <c:pt idx="2">
                  <c:v>87</c:v>
                </c:pt>
                <c:pt idx="3">
                  <c:v>94</c:v>
                </c:pt>
                <c:pt idx="4">
                  <c:v>100</c:v>
                </c:pt>
                <c:pt idx="5">
                  <c:v>95</c:v>
                </c:pt>
                <c:pt idx="6">
                  <c:v>97</c:v>
                </c:pt>
                <c:pt idx="7">
                  <c:v>79</c:v>
                </c:pt>
                <c:pt idx="8">
                  <c:v>91</c:v>
                </c:pt>
                <c:pt idx="9">
                  <c:v>80</c:v>
                </c:pt>
                <c:pt idx="10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город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Лист3!$A$2:$A$12</c:f>
              <c:strCache>
                <c:ptCount val="11"/>
                <c:pt idx="0">
                  <c:v> Русский язык</c:v>
                </c:pt>
                <c:pt idx="1">
                  <c:v> Обществознание</c:v>
                </c:pt>
                <c:pt idx="2">
                  <c:v> Литература</c:v>
                </c:pt>
                <c:pt idx="3">
                  <c:v> Математика профильная</c:v>
                </c:pt>
                <c:pt idx="4">
                  <c:v> Информатика</c:v>
                </c:pt>
                <c:pt idx="5">
                  <c:v> Физика</c:v>
                </c:pt>
                <c:pt idx="6">
                  <c:v>Химия</c:v>
                </c:pt>
                <c:pt idx="7">
                  <c:v>Биология</c:v>
                </c:pt>
                <c:pt idx="8">
                  <c:v>История</c:v>
                </c:pt>
                <c:pt idx="9">
                  <c:v>Английский</c:v>
                </c:pt>
                <c:pt idx="10">
                  <c:v>География</c:v>
                </c:pt>
              </c:strCache>
            </c:strRef>
          </c:cat>
          <c:val>
            <c:numRef>
              <c:f>Лист3!$C$2:$C$12</c:f>
              <c:numCache>
                <c:formatCode>General</c:formatCode>
                <c:ptCount val="11"/>
                <c:pt idx="0">
                  <c:v>100</c:v>
                </c:pt>
                <c:pt idx="1">
                  <c:v>96</c:v>
                </c:pt>
                <c:pt idx="2">
                  <c:v>96</c:v>
                </c:pt>
                <c:pt idx="3">
                  <c:v>94</c:v>
                </c:pt>
                <c:pt idx="4">
                  <c:v>100</c:v>
                </c:pt>
                <c:pt idx="5">
                  <c:v>97</c:v>
                </c:pt>
                <c:pt idx="6">
                  <c:v>99</c:v>
                </c:pt>
                <c:pt idx="7">
                  <c:v>89</c:v>
                </c:pt>
                <c:pt idx="8">
                  <c:v>91</c:v>
                </c:pt>
                <c:pt idx="9">
                  <c:v>84</c:v>
                </c:pt>
                <c:pt idx="10">
                  <c:v>84</c:v>
                </c:pt>
              </c:numCache>
            </c:numRef>
          </c:val>
        </c:ser>
        <c:axId val="139612160"/>
        <c:axId val="139614080"/>
      </c:barChart>
      <c:catAx>
        <c:axId val="139612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39614080"/>
        <c:crosses val="autoZero"/>
        <c:auto val="1"/>
        <c:lblAlgn val="ctr"/>
        <c:lblOffset val="100"/>
      </c:catAx>
      <c:valAx>
        <c:axId val="1396140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396121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Лист5!$B$4</c:f>
              <c:strCache>
                <c:ptCount val="1"/>
                <c:pt idx="0">
                  <c:v>Школа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Лист5!$A$5:$A$15</c:f>
              <c:strCache>
                <c:ptCount val="11"/>
                <c:pt idx="0">
                  <c:v>русский язык 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Лист5!$B$5:$B$15</c:f>
              <c:numCache>
                <c:formatCode>General</c:formatCode>
                <c:ptCount val="11"/>
                <c:pt idx="0">
                  <c:v>30</c:v>
                </c:pt>
                <c:pt idx="1">
                  <c:v>18</c:v>
                </c:pt>
                <c:pt idx="2">
                  <c:v>0</c:v>
                </c:pt>
                <c:pt idx="3">
                  <c:v>35.700000000000003</c:v>
                </c:pt>
                <c:pt idx="4">
                  <c:v>66.7</c:v>
                </c:pt>
                <c:pt idx="5">
                  <c:v>100</c:v>
                </c:pt>
                <c:pt idx="6">
                  <c:v>35.700000000000003</c:v>
                </c:pt>
                <c:pt idx="7">
                  <c:v>33.299999999999997</c:v>
                </c:pt>
                <c:pt idx="8">
                  <c:v>50</c:v>
                </c:pt>
                <c:pt idx="9">
                  <c:v>28.1</c:v>
                </c:pt>
                <c:pt idx="10">
                  <c:v>38.1</c:v>
                </c:pt>
              </c:numCache>
            </c:numRef>
          </c:val>
        </c:ser>
        <c:ser>
          <c:idx val="1"/>
          <c:order val="1"/>
          <c:tx>
            <c:strRef>
              <c:f>Лист5!$C$4</c:f>
              <c:strCache>
                <c:ptCount val="1"/>
                <c:pt idx="0">
                  <c:v>Город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Val val="1"/>
          </c:dLbls>
          <c:cat>
            <c:strRef>
              <c:f>Лист5!$A$5:$A$15</c:f>
              <c:strCache>
                <c:ptCount val="11"/>
                <c:pt idx="0">
                  <c:v>русский язык </c:v>
                </c:pt>
                <c:pt idx="1">
                  <c:v>математика (проф)</c:v>
                </c:pt>
                <c:pt idx="2">
                  <c:v>биология</c:v>
                </c:pt>
                <c:pt idx="3">
                  <c:v>химия</c:v>
                </c:pt>
                <c:pt idx="4">
                  <c:v>литература</c:v>
                </c:pt>
                <c:pt idx="5">
                  <c:v>география</c:v>
                </c:pt>
                <c:pt idx="6">
                  <c:v>информатика</c:v>
                </c:pt>
                <c:pt idx="7">
                  <c:v>английский язык</c:v>
                </c:pt>
                <c:pt idx="8">
                  <c:v>история</c:v>
                </c:pt>
                <c:pt idx="9">
                  <c:v>обществознание</c:v>
                </c:pt>
                <c:pt idx="10">
                  <c:v>физика</c:v>
                </c:pt>
              </c:strCache>
            </c:strRef>
          </c:cat>
          <c:val>
            <c:numRef>
              <c:f>Лист5!$C$5:$C$15</c:f>
              <c:numCache>
                <c:formatCode>General</c:formatCode>
                <c:ptCount val="11"/>
                <c:pt idx="0">
                  <c:v>18.600000000000001</c:v>
                </c:pt>
                <c:pt idx="1">
                  <c:v>8.1</c:v>
                </c:pt>
                <c:pt idx="2">
                  <c:v>5.2</c:v>
                </c:pt>
                <c:pt idx="3">
                  <c:v>24.6</c:v>
                </c:pt>
                <c:pt idx="4">
                  <c:v>19.2</c:v>
                </c:pt>
                <c:pt idx="5">
                  <c:v>5.6</c:v>
                </c:pt>
                <c:pt idx="6">
                  <c:v>20</c:v>
                </c:pt>
                <c:pt idx="7">
                  <c:v>10.4</c:v>
                </c:pt>
                <c:pt idx="8">
                  <c:v>20.8</c:v>
                </c:pt>
                <c:pt idx="9">
                  <c:v>12.1</c:v>
                </c:pt>
                <c:pt idx="10">
                  <c:v>16.899999999999999</c:v>
                </c:pt>
              </c:numCache>
            </c:numRef>
          </c:val>
        </c:ser>
        <c:axId val="144714368"/>
        <c:axId val="144753024"/>
      </c:barChart>
      <c:catAx>
        <c:axId val="144714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44753024"/>
        <c:crosses val="autoZero"/>
        <c:auto val="1"/>
        <c:lblAlgn val="ctr"/>
        <c:lblOffset val="100"/>
      </c:catAx>
      <c:valAx>
        <c:axId val="1447530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1447143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ИА - 2019</c:v>
                </c:pt>
              </c:strCache>
            </c:strRef>
          </c:tx>
          <c:dLbls>
            <c:dLbl>
              <c:idx val="0"/>
              <c:layout>
                <c:manualLayout>
                  <c:x val="7.7160493827160542E-3"/>
                  <c:y val="-4.2090489913417337E-2"/>
                </c:manualLayout>
              </c:layout>
              <c:tx>
                <c:rich>
                  <a:bodyPr/>
                  <a:lstStyle/>
                  <a:p>
                    <a:r>
                      <a:rPr lang="ru-RU" sz="2400" baseline="0" dirty="0" smtClean="0"/>
                      <a:t>6</a:t>
                    </a:r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ИА - 2020</c:v>
                </c:pt>
              </c:strCache>
            </c:strRef>
          </c:tx>
          <c:dLbls>
            <c:dLbl>
              <c:idx val="0"/>
              <c:layout>
                <c:manualLayout>
                  <c:x val="1.0802469135802475E-2"/>
                  <c:y val="-5.0508587896100798E-2"/>
                </c:manualLayout>
              </c:layout>
              <c:tx>
                <c:rich>
                  <a:bodyPr/>
                  <a:lstStyle/>
                  <a:p>
                    <a:r>
                      <a:rPr lang="ru-RU" sz="2400" baseline="0" dirty="0" smtClean="0"/>
                      <a:t>6</a:t>
                    </a:r>
                    <a:r>
                      <a:rPr lang="ru-RU" dirty="0" smtClean="0"/>
                      <a:t>6,4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66.400000000000006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ИА - 2021</c:v>
                </c:pt>
              </c:strCache>
            </c:strRef>
          </c:tx>
          <c:dLbls>
            <c:dLbl>
              <c:idx val="0"/>
              <c:layout>
                <c:manualLayout>
                  <c:x val="1.8518518518518524E-2"/>
                  <c:y val="-4.4896522574311828E-2"/>
                </c:manualLayout>
              </c:layout>
              <c:tx>
                <c:rich>
                  <a:bodyPr/>
                  <a:lstStyle/>
                  <a:p>
                    <a:r>
                      <a:rPr lang="ru-RU" sz="2400" baseline="0" dirty="0" smtClean="0"/>
                      <a:t>6</a:t>
                    </a:r>
                    <a:r>
                      <a:rPr lang="ru-RU" dirty="0" smtClean="0"/>
                      <a:t>8,2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68.2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ИА - 2022</c:v>
                </c:pt>
              </c:strCache>
            </c:strRef>
          </c:tx>
          <c:dLbls>
            <c:dLbl>
              <c:idx val="0"/>
              <c:layout>
                <c:manualLayout>
                  <c:x val="3.2407407407407419E-2"/>
                  <c:y val="-3.6478424591628346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4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69.2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ИА - 2023</c:v>
                </c:pt>
              </c:strCache>
            </c:strRef>
          </c:tx>
          <c:dLbls>
            <c:dLbl>
              <c:idx val="0"/>
              <c:layout>
                <c:manualLayout>
                  <c:x val="3.0864197530864206E-2"/>
                  <c:y val="-3.3672391930733805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 i="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62.7</c:v>
                </c:pt>
              </c:numCache>
            </c:numRef>
          </c:val>
        </c:ser>
        <c:shape val="cylinder"/>
        <c:axId val="168541568"/>
        <c:axId val="138499200"/>
        <c:axId val="0"/>
      </c:bar3DChart>
      <c:catAx>
        <c:axId val="168541568"/>
        <c:scaling>
          <c:orientation val="minMax"/>
        </c:scaling>
        <c:delete val="1"/>
        <c:axPos val="b"/>
        <c:tickLblPos val="none"/>
        <c:crossAx val="138499200"/>
        <c:crosses val="autoZero"/>
        <c:auto val="1"/>
        <c:lblAlgn val="ctr"/>
        <c:lblOffset val="100"/>
      </c:catAx>
      <c:valAx>
        <c:axId val="1384992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68541568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="1" i="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1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7.6835034174944999E-2"/>
          <c:y val="5.4423757777941381E-2"/>
          <c:w val="0.89792113335230683"/>
          <c:h val="0.81582914285247121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FF00"/>
            </a:solidFill>
          </c:spPr>
          <c:dPt>
            <c:idx val="3"/>
            <c:spPr>
              <a:solidFill>
                <a:srgbClr val="0070C0"/>
              </a:solidFill>
            </c:spPr>
          </c:dPt>
          <c:dPt>
            <c:idx val="10"/>
            <c:spPr>
              <a:solidFill>
                <a:srgbClr val="0070C0"/>
              </a:solidFill>
            </c:spPr>
          </c:dPt>
          <c:dPt>
            <c:idx val="15"/>
            <c:spPr>
              <a:solidFill>
                <a:srgbClr val="FF00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'математика профильный урове '!$A$9:$A$29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№29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'математика профильный урове '!$H$9:$H$29</c:f>
              <c:numCache>
                <c:formatCode>0.0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7.6923076923076925</c:v>
                </c:pt>
                <c:pt idx="4">
                  <c:v>0</c:v>
                </c:pt>
                <c:pt idx="5">
                  <c:v>0</c:v>
                </c:pt>
                <c:pt idx="6">
                  <c:v>18.032786885245887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9.0909090909090953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19.230769230769216</c:v>
                </c:pt>
                <c:pt idx="16">
                  <c:v>0</c:v>
                </c:pt>
              </c:numCache>
            </c:numRef>
          </c:val>
        </c:ser>
        <c:shape val="cylinder"/>
        <c:axId val="159452160"/>
        <c:axId val="159458048"/>
        <c:axId val="0"/>
      </c:bar3DChart>
      <c:catAx>
        <c:axId val="15945216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458048"/>
        <c:crosses val="autoZero"/>
        <c:auto val="1"/>
        <c:lblAlgn val="ctr"/>
        <c:lblOffset val="100"/>
      </c:catAx>
      <c:valAx>
        <c:axId val="159458048"/>
        <c:scaling>
          <c:orientation val="minMax"/>
        </c:scaling>
        <c:axPos val="l"/>
        <c:majorGridlines>
          <c:spPr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0.0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4521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6.6814773153355836E-2"/>
          <c:y val="6.9919072615923034E-2"/>
          <c:w val="0.92219621585763256"/>
          <c:h val="0.83724919801691455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Pt>
            <c:idx val="6"/>
            <c:spPr>
              <a:solidFill>
                <a:srgbClr val="FFFF0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'математика профильный урове '!$A$9:$A$29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№29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'математика профильный урове '!$E$9:$E$29</c:f>
              <c:numCache>
                <c:formatCode>0.0</c:formatCode>
                <c:ptCount val="17"/>
                <c:pt idx="0">
                  <c:v>21.428571428571427</c:v>
                </c:pt>
                <c:pt idx="1">
                  <c:v>25</c:v>
                </c:pt>
                <c:pt idx="2">
                  <c:v>25</c:v>
                </c:pt>
                <c:pt idx="3">
                  <c:v>0</c:v>
                </c:pt>
                <c:pt idx="4">
                  <c:v>4.5454545454545459</c:v>
                </c:pt>
                <c:pt idx="5">
                  <c:v>0</c:v>
                </c:pt>
                <c:pt idx="6">
                  <c:v>8.1967213114754056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4.5454545454545459</c:v>
                </c:pt>
                <c:pt idx="11">
                  <c:v>11.111111111111105</c:v>
                </c:pt>
                <c:pt idx="12">
                  <c:v>20</c:v>
                </c:pt>
                <c:pt idx="13">
                  <c:v>42.85714285714284</c:v>
                </c:pt>
                <c:pt idx="14">
                  <c:v>0</c:v>
                </c:pt>
                <c:pt idx="15">
                  <c:v>11.538461538461538</c:v>
                </c:pt>
                <c:pt idx="16">
                  <c:v>50</c:v>
                </c:pt>
              </c:numCache>
            </c:numRef>
          </c:val>
        </c:ser>
        <c:shape val="cone"/>
        <c:axId val="159477760"/>
        <c:axId val="159479296"/>
        <c:axId val="0"/>
      </c:bar3DChart>
      <c:catAx>
        <c:axId val="15947776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479296"/>
        <c:crosses val="autoZero"/>
        <c:auto val="1"/>
        <c:lblAlgn val="ctr"/>
        <c:lblOffset val="100"/>
      </c:catAx>
      <c:valAx>
        <c:axId val="159479296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477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2.1418779429519065E-2"/>
                  <c:y val="-4.3792004260337108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7197091292083687E-2"/>
                  <c:y val="5.838213701548186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4351016955324586E-2"/>
                  <c:y val="-5.059545817642362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5141051605475681E-2"/>
                  <c:y val="6.067663281220289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7667907573453079E-2"/>
                  <c:y val="4.9686484841568845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2609041532561939E-2"/>
                  <c:y val="5.894571874167896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4.7922195424611423E-2"/>
                  <c:y val="-5.0640191715166042E-3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6737787712501829E-2"/>
                  <c:y val="-5.4502491536384139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4.1816597898581886E-2"/>
                  <c:y val="-4.8502111149149901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1222671338974842E-2"/>
                  <c:y val="-3.92024040473202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6.1935534472278503E-3"/>
                  <c:y val="-4.6773022937350271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2.7824803149606211E-2"/>
                  <c:y val="5.5080927384076994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5177744326077016E-2"/>
                  <c:y val="5.0451297754447427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2.3637061375865801E-2"/>
                  <c:y val="-5.6231579748183651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'математика профильный урове '!$A$9:$A$29</c:f>
              <c:strCache>
                <c:ptCount val="17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№9</c:v>
                </c:pt>
                <c:pt idx="8">
                  <c:v>№10</c:v>
                </c:pt>
                <c:pt idx="9">
                  <c:v>№15</c:v>
                </c:pt>
                <c:pt idx="10">
                  <c:v>№21</c:v>
                </c:pt>
                <c:pt idx="11">
                  <c:v>№22</c:v>
                </c:pt>
                <c:pt idx="12">
                  <c:v>№26</c:v>
                </c:pt>
                <c:pt idx="13">
                  <c:v>№28</c:v>
                </c:pt>
                <c:pt idx="14">
                  <c:v>№29</c:v>
                </c:pt>
                <c:pt idx="15">
                  <c:v>№32</c:v>
                </c:pt>
                <c:pt idx="16">
                  <c:v>№36</c:v>
                </c:pt>
              </c:strCache>
            </c:strRef>
          </c:cat>
          <c:val>
            <c:numRef>
              <c:f>'математика профильный урове '!$I$9:$I$29</c:f>
              <c:numCache>
                <c:formatCode>0.0</c:formatCode>
                <c:ptCount val="17"/>
                <c:pt idx="0">
                  <c:v>43.75</c:v>
                </c:pt>
                <c:pt idx="1">
                  <c:v>28.571428571428569</c:v>
                </c:pt>
                <c:pt idx="2">
                  <c:v>19.04761904761904</c:v>
                </c:pt>
                <c:pt idx="3">
                  <c:v>32.5</c:v>
                </c:pt>
                <c:pt idx="4">
                  <c:v>40.740740740740755</c:v>
                </c:pt>
                <c:pt idx="5">
                  <c:v>24</c:v>
                </c:pt>
                <c:pt idx="6">
                  <c:v>67.777777777777757</c:v>
                </c:pt>
                <c:pt idx="7">
                  <c:v>27.272727272727249</c:v>
                </c:pt>
                <c:pt idx="8">
                  <c:v>19.04761904761904</c:v>
                </c:pt>
                <c:pt idx="9">
                  <c:v>28.571428571428569</c:v>
                </c:pt>
                <c:pt idx="10">
                  <c:v>44.897959183673457</c:v>
                </c:pt>
                <c:pt idx="11">
                  <c:v>50</c:v>
                </c:pt>
                <c:pt idx="12">
                  <c:v>58.823529411764696</c:v>
                </c:pt>
                <c:pt idx="13">
                  <c:v>63.636363636363626</c:v>
                </c:pt>
                <c:pt idx="14">
                  <c:v>11.111111111111105</c:v>
                </c:pt>
                <c:pt idx="15">
                  <c:v>63.414634146341442</c:v>
                </c:pt>
                <c:pt idx="16">
                  <c:v>80</c:v>
                </c:pt>
              </c:numCache>
            </c:numRef>
          </c:val>
        </c:ser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axId val="159581696"/>
        <c:axId val="159583232"/>
      </c:lineChart>
      <c:catAx>
        <c:axId val="15958169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583232"/>
        <c:crosses val="autoZero"/>
        <c:auto val="1"/>
        <c:lblAlgn val="ctr"/>
        <c:lblOffset val="100"/>
      </c:catAx>
      <c:valAx>
        <c:axId val="159583232"/>
        <c:scaling>
          <c:orientation val="minMax"/>
        </c:scaling>
        <c:axPos val="l"/>
        <c:numFmt formatCode="0.0" sourceLinked="1"/>
        <c:tickLblPos val="nextTo"/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581696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plotArea>
      <c:layout/>
      <c:barChart>
        <c:barDir val="col"/>
        <c:grouping val="clustered"/>
        <c:gapWidth val="75"/>
        <c:overlap val="-25"/>
        <c:axId val="159607040"/>
        <c:axId val="159624192"/>
      </c:barChart>
      <c:catAx>
        <c:axId val="1596070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624192"/>
        <c:crosses val="autoZero"/>
        <c:auto val="1"/>
        <c:lblAlgn val="ctr"/>
        <c:lblOffset val="100"/>
      </c:catAx>
      <c:valAx>
        <c:axId val="15962419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960704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0.04736</cdr:x>
      <cdr:y>0.26952</cdr:y>
    </cdr:from>
    <cdr:to>
      <cdr:x>0.94266</cdr:x>
      <cdr:y>0.26952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00426" y="985802"/>
          <a:ext cx="5679470" cy="0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0.06128</cdr:x>
      <cdr:y>0.39392</cdr:y>
    </cdr:from>
    <cdr:to>
      <cdr:x>1</cdr:x>
      <cdr:y>0.39392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560345" y="2088232"/>
          <a:ext cx="8583655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0.04095</cdr:x>
      <cdr:y>0.45485</cdr:y>
    </cdr:from>
    <cdr:to>
      <cdr:x>0.97967</cdr:x>
      <cdr:y>0.45485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283196" y="1247751"/>
          <a:ext cx="6491389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0.05381</cdr:x>
      <cdr:y>0.22569</cdr:y>
    </cdr:from>
    <cdr:to>
      <cdr:x>0.99253</cdr:x>
      <cdr:y>0.22569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42905" y="619122"/>
          <a:ext cx="5981735" cy="0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0.05231</cdr:x>
      <cdr:y>0.2882</cdr:y>
    </cdr:from>
    <cdr:to>
      <cdr:x>0.99103</cdr:x>
      <cdr:y>0.2882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33304" y="790581"/>
          <a:ext cx="5981735" cy="0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0.04932</cdr:x>
      <cdr:y>0.36805</cdr:y>
    </cdr:from>
    <cdr:to>
      <cdr:x>0.98804</cdr:x>
      <cdr:y>0.36805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14309" y="1009638"/>
          <a:ext cx="5981735" cy="0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0.05979</cdr:x>
      <cdr:y>0.24654</cdr:y>
    </cdr:from>
    <cdr:to>
      <cdr:x>0.99851</cdr:x>
      <cdr:y>0.24654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80965" y="676299"/>
          <a:ext cx="5981735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0.06128</cdr:x>
      <cdr:y>0.42014</cdr:y>
    </cdr:from>
    <cdr:to>
      <cdr:x>1</cdr:x>
      <cdr:y>0.42014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90490" y="1152516"/>
          <a:ext cx="5981735" cy="0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0.04933</cdr:x>
      <cdr:y>0.36805</cdr:y>
    </cdr:from>
    <cdr:to>
      <cdr:x>0.98805</cdr:x>
      <cdr:y>0.36805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14351" y="1009626"/>
          <a:ext cx="5981735" cy="0"/>
        </a:xfrm>
        <a:prstGeom xmlns:a="http://schemas.openxmlformats.org/drawingml/2006/main" prst="line">
          <a:avLst/>
        </a:prstGeom>
        <a:ln xmlns:a="http://schemas.openxmlformats.org/drawingml/2006/main" w="12700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0.06128</cdr:x>
      <cdr:y>0.35068</cdr:y>
    </cdr:from>
    <cdr:to>
      <cdr:x>1</cdr:x>
      <cdr:y>0.35068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560344" y="1884279"/>
          <a:ext cx="8583655" cy="0"/>
        </a:xfrm>
        <a:prstGeom xmlns:a="http://schemas.openxmlformats.org/drawingml/2006/main" prst="line">
          <a:avLst/>
        </a:prstGeom>
        <a:ln xmlns:a="http://schemas.openxmlformats.org/drawingml/2006/main" w="6350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0.05082</cdr:x>
      <cdr:y>0.32638</cdr:y>
    </cdr:from>
    <cdr:to>
      <cdr:x>0.98954</cdr:x>
      <cdr:y>0.32638</cdr:y>
    </cdr:to>
    <cdr:sp macro="" textlink="">
      <cdr:nvSpPr>
        <cdr:cNvPr id="3" name="Прямая соединительная линия 2"/>
        <cdr:cNvSpPr/>
      </cdr:nvSpPr>
      <cdr:spPr>
        <a:xfrm xmlns:a="http://schemas.openxmlformats.org/drawingml/2006/main">
          <a:off x="323806" y="895338"/>
          <a:ext cx="5981735" cy="0"/>
        </a:xfrm>
        <a:prstGeom xmlns:a="http://schemas.openxmlformats.org/drawingml/2006/main" prst="line">
          <a:avLst/>
        </a:prstGeom>
        <a:ln xmlns:a="http://schemas.openxmlformats.org/drawingml/2006/main" w="3175"/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86E9C-49A4-4D5D-A0BD-C5A75D1D4272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B2E42-0E9D-4C2F-B287-A40547DE6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Средний балл 71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B2E42-0E9D-4C2F-B287-A40547DE660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93FB3-4E2A-44D9-947E-7B88E45BE501}" type="datetimeFigureOut">
              <a:rPr lang="ru-RU" smtClean="0"/>
              <a:pPr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55EB0-4C62-46DB-8670-7F7619694A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068960"/>
            <a:ext cx="7175351" cy="1793167"/>
          </a:xfrm>
        </p:spPr>
        <p:txBody>
          <a:bodyPr/>
          <a:lstStyle/>
          <a:p>
            <a:r>
              <a:rPr lang="ru-RU" sz="8000" dirty="0" smtClean="0"/>
              <a:t>ЕГЭ 202</a:t>
            </a:r>
            <a:r>
              <a:rPr lang="en-US" sz="8000" dirty="0" smtClean="0"/>
              <a:t>3</a:t>
            </a:r>
            <a:endParaRPr lang="ru-RU" sz="8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8586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/>
              <a:t>Результаты</a:t>
            </a:r>
            <a:endParaRPr lang="ru-RU" sz="8000" dirty="0"/>
          </a:p>
        </p:txBody>
      </p:sp>
    </p:spTree>
    <p:extLst>
      <p:ext uri="{BB962C8B-B14F-4D97-AF65-F5344CB8AC3E}">
        <p14:creationId xmlns="" xmlns:p14="http://schemas.microsoft.com/office/powerpoint/2010/main" val="22653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0" y="1628800"/>
          <a:ext cx="9143999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7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по обществознанию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2023 - 3 место (65),</a:t>
            </a:r>
            <a:endParaRPr kumimoji="0" lang="ru-RU" sz="27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2022 - 9 место (60,6), в 2021 - 3 место (65,8) 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7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 России – 56,4,</a:t>
            </a:r>
            <a:r>
              <a:rPr lang="ru-RU" sz="27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 городе – 56,1</a:t>
            </a:r>
          </a:p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7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2057400"/>
          <a:ext cx="914399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% </a:t>
            </a:r>
            <a:r>
              <a:rPr lang="en-US" sz="2800" b="1" dirty="0" smtClean="0"/>
              <a:t>“</a:t>
            </a:r>
            <a:r>
              <a:rPr lang="ru-RU" sz="2800" b="1" dirty="0" err="1" smtClean="0"/>
              <a:t>высокобальников</a:t>
            </a:r>
            <a:r>
              <a:rPr lang="en-US" sz="2800" b="1" dirty="0" smtClean="0"/>
              <a:t>”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2023 год – 28,1</a:t>
            </a:r>
            <a:r>
              <a:rPr lang="en-US" sz="2800" b="1" dirty="0" smtClean="0"/>
              <a:t> </a:t>
            </a:r>
            <a:r>
              <a:rPr lang="ru-RU" sz="2800" b="1" dirty="0" smtClean="0"/>
              <a:t>(2</a:t>
            </a:r>
            <a:r>
              <a:rPr lang="en-US" sz="2800" b="1" dirty="0" smtClean="0"/>
              <a:t> </a:t>
            </a:r>
            <a:r>
              <a:rPr lang="ru-RU" sz="2800" b="1" dirty="0" smtClean="0"/>
              <a:t>место)</a:t>
            </a:r>
          </a:p>
          <a:p>
            <a:pPr algn="ctr"/>
            <a:r>
              <a:rPr lang="ru-RU" sz="2800" b="1" dirty="0" smtClean="0"/>
              <a:t>2022 год – 7,7</a:t>
            </a:r>
            <a:r>
              <a:rPr lang="en-US" sz="2800" b="1" dirty="0" smtClean="0"/>
              <a:t> </a:t>
            </a:r>
            <a:r>
              <a:rPr lang="ru-RU" sz="2800" b="1" dirty="0" smtClean="0"/>
              <a:t>(6</a:t>
            </a:r>
            <a:r>
              <a:rPr lang="en-US" sz="2800" b="1" dirty="0" smtClean="0"/>
              <a:t> </a:t>
            </a:r>
            <a:r>
              <a:rPr lang="ru-RU" sz="2800" b="1" dirty="0" smtClean="0"/>
              <a:t>место)</a:t>
            </a:r>
          </a:p>
          <a:p>
            <a:pPr algn="ctr"/>
            <a:r>
              <a:rPr lang="ru-RU" sz="2800" b="1" dirty="0" smtClean="0"/>
              <a:t>2021 год – 23,5</a:t>
            </a:r>
            <a:r>
              <a:rPr lang="en-US" sz="2800" b="1" dirty="0" smtClean="0"/>
              <a:t> </a:t>
            </a:r>
            <a:r>
              <a:rPr lang="ru-RU" sz="2800" b="1" dirty="0" smtClean="0"/>
              <a:t>(2</a:t>
            </a:r>
            <a:r>
              <a:rPr lang="en-US" sz="2800" b="1" dirty="0" smtClean="0"/>
              <a:t> </a:t>
            </a:r>
            <a:r>
              <a:rPr lang="ru-RU" sz="2800" b="1" dirty="0" smtClean="0"/>
              <a:t>место)</a:t>
            </a:r>
            <a:endParaRPr lang="ru-RU" sz="3200" dirty="0" smtClean="0"/>
          </a:p>
          <a:p>
            <a:endParaRPr lang="ru-RU" sz="32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1778794"/>
          <a:ext cx="9143999" cy="5079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51920" y="260648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908721"/>
          <a:ext cx="9144000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19872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биологии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2023 - 4 место (64,6)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2022 - 8 место (46), в 2021 - 3 место (63,3), 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России – 50,87, в городе – 50,6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1772816"/>
          <a:ext cx="9143999" cy="50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0"/>
            <a:ext cx="42471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 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764704"/>
          <a:ext cx="9143999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0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836712"/>
          <a:ext cx="9143999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2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692696"/>
          <a:ext cx="9143999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23084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физике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2023 - 2 место (66,4)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2022 - 4 место (66), в 2021 - 2 место (61,3)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54,85, в городе – 57,7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1628800"/>
          <a:ext cx="9143999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0"/>
            <a:ext cx="4154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908720"/>
          <a:ext cx="9143999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882047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Распределение итоговых баллов по русскому языку: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2023 – 2 место (73,7)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2022 – 2 место (74,9), в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202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5 место (74,3)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России – 68,43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 – 66,15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362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323528" y="1628800"/>
          <a:ext cx="8568952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13146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0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692697"/>
          <a:ext cx="9143999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836713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истории</a:t>
            </a:r>
          </a:p>
          <a:p>
            <a:pPr indent="34290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2023 - 2 место (70,2)</a:t>
            </a:r>
          </a:p>
          <a:p>
            <a:pPr lvl="0" indent="34290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2022 - 7 место (60), в 2021 - 2 место (61,4) </a:t>
            </a:r>
          </a:p>
          <a:p>
            <a:pPr lvl="0" indent="34290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56,37, в городе – 55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1628800"/>
          <a:ext cx="9143999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88640"/>
            <a:ext cx="4154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836713"/>
          <a:ext cx="9143999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0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692696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836713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ChangeArrowheads="1"/>
          </p:cNvSpPr>
          <p:nvPr/>
        </p:nvSpPr>
        <p:spPr bwMode="auto">
          <a:xfrm>
            <a:off x="0" y="20960"/>
            <a:ext cx="9144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английскому языку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2023 - 5 место (60,8)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2022 - 12 место (66), в 2021 - 4 место (72,8)</a:t>
            </a: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marR="0" lvl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России- 66,31, в городе – 55,9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1556792"/>
          <a:ext cx="9143999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0"/>
            <a:ext cx="3891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 </a:t>
            </a:r>
            <a:r>
              <a:rPr lang="ru-RU" sz="3200" b="1" dirty="0" err="1" smtClean="0"/>
              <a:t>высокобальников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836712"/>
          <a:ext cx="9143999" cy="602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0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692697"/>
          <a:ext cx="9144000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3808" y="0"/>
            <a:ext cx="460921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% «</a:t>
            </a:r>
            <a:r>
              <a:rPr lang="ru-RU" sz="2800" b="1" dirty="0" err="1" smtClean="0"/>
              <a:t>высокобальников</a:t>
            </a:r>
            <a:r>
              <a:rPr lang="ru-RU" sz="2800" b="1" dirty="0" smtClean="0"/>
              <a:t>»</a:t>
            </a:r>
          </a:p>
          <a:p>
            <a:r>
              <a:rPr lang="ru-RU" sz="2800" b="1" dirty="0" smtClean="0"/>
              <a:t>В 2023 году – 4 место(30)</a:t>
            </a:r>
          </a:p>
          <a:p>
            <a:pPr algn="ctr"/>
            <a:r>
              <a:rPr lang="ru-RU" sz="2800" b="1" dirty="0" smtClean="0"/>
              <a:t>В 2022 году - 3 место(35,2)</a:t>
            </a:r>
            <a:endParaRPr lang="ru-RU" sz="28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1484784"/>
          <a:ext cx="9144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ChangeArrowheads="1"/>
          </p:cNvSpPr>
          <p:nvPr/>
        </p:nvSpPr>
        <p:spPr bwMode="auto">
          <a:xfrm>
            <a:off x="0" y="0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химии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2023 - 3 место (72,8)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2022 - 11 место (41,7), в 2021 - 3 место (66,8) 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56,23, в городе – 63,2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59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1484784"/>
          <a:ext cx="9143999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0"/>
            <a:ext cx="3891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 </a:t>
            </a:r>
            <a:r>
              <a:rPr lang="ru-RU" sz="3200" b="1" dirty="0" err="1" smtClean="0"/>
              <a:t>высокобальников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764704"/>
          <a:ext cx="9143999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5936" y="0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764705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174100"/>
            <a:ext cx="91440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информатике и ИКТ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2023 - 3 место (71,7),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2022 - 4 место (70,4), в 2021 - 1 место (74,8) 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России – 58,39, в городе – 61</a:t>
            </a:r>
            <a:endParaRPr kumimoji="0" lang="ru-RU" sz="2800" b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1916832"/>
          <a:ext cx="9143999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0"/>
            <a:ext cx="3891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 </a:t>
            </a:r>
            <a:r>
              <a:rPr lang="ru-RU" sz="3200" b="1" dirty="0" err="1" smtClean="0"/>
              <a:t>высокобальников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692697"/>
          <a:ext cx="9143999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3928" y="0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07904" y="0"/>
            <a:ext cx="2026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 выбора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-192360"/>
            <a:ext cx="9144000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литературе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2023 - 2 место (82,3)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2022 - 7 место (61,3)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2021 - 2 место (81,8)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 России – 63,97, в городе – 63,7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4211" name="Rectangle 3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/>
        </p:nvGraphicFramePr>
        <p:xfrm>
          <a:off x="0" y="1556792"/>
          <a:ext cx="9143999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0"/>
            <a:ext cx="38912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%  </a:t>
            </a:r>
            <a:r>
              <a:rPr lang="ru-RU" sz="3200" b="1" dirty="0" err="1" smtClean="0"/>
              <a:t>высокобальников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692696"/>
          <a:ext cx="9143999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 ЕГЭ по русскому языку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179512" y="1124744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0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0"/>
            <a:ext cx="1933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% выбора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/>
        </p:nvGraphicFramePr>
        <p:xfrm>
          <a:off x="0" y="692696"/>
          <a:ext cx="9143999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0"/>
            <a:ext cx="828092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Средний балл ЕГЭ по географии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 2023 - 1 место (84)</a:t>
            </a:r>
          </a:p>
          <a:p>
            <a:pPr lvl="0"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 России – 54,6, в городе – 46,7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0" y="1268760"/>
          <a:ext cx="91440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1880" y="0"/>
            <a:ext cx="2870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Результаты ЕГЭ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Самый высокий процент выполнения работы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620688"/>
          <a:ext cx="9144000" cy="623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% </a:t>
            </a:r>
            <a:r>
              <a:rPr lang="ru-RU" sz="3200" b="1" dirty="0" err="1" smtClean="0"/>
              <a:t>высокобальников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548680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3635896" y="2132856"/>
            <a:ext cx="5214974" cy="244827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Математика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94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lvl="0"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Павлов Ю.А.)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Информатика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100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Батунова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</a:p>
          <a:p>
            <a:pPr algn="ctr"/>
            <a:endParaRPr lang="ru-RU" sz="28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en-US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/>
            <a:endParaRPr lang="ru-RU" sz="2400" dirty="0" smtClean="0">
              <a:cs typeface="Arial" pitchFamily="34" charset="0"/>
            </a:endParaRPr>
          </a:p>
          <a:p>
            <a:endParaRPr lang="ru-RU" sz="240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0" y="10527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15240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15240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996952"/>
            <a:ext cx="35346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 smtClean="0"/>
              <a:t>Гордеев Егор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68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"/>
          <p:cNvSpPr>
            <a:spLocks noChangeArrowheads="1"/>
          </p:cNvSpPr>
          <p:nvPr/>
        </p:nvSpPr>
        <p:spPr bwMode="auto">
          <a:xfrm>
            <a:off x="3779912" y="2204864"/>
            <a:ext cx="5112568" cy="216024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Информатика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90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 (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учитель - 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Батунова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</a:p>
          <a:p>
            <a:pPr algn="ctr"/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Физика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95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Миронова Г.Э.)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65729" y="3068960"/>
            <a:ext cx="20936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Шилов Глеб </a:t>
            </a:r>
            <a:endParaRPr lang="ru-RU" sz="2800" u="sng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55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36912"/>
            <a:ext cx="3779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Жестоков</a:t>
            </a: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Глеб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635896" y="2060848"/>
            <a:ext cx="5214974" cy="20162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Обществознание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94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балла</a:t>
            </a:r>
          </a:p>
          <a:p>
            <a:pPr lvl="0"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Крючев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С.Б.)</a:t>
            </a:r>
          </a:p>
          <a:p>
            <a:pPr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Русский язык</a:t>
            </a: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95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 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Шулина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О.В.)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Воробьева Анастасия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4031432" y="2132856"/>
            <a:ext cx="5112568" cy="208823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Химия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95</a:t>
            </a:r>
            <a:r>
              <a:rPr lang="ru-RU" sz="2800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учитель – Буркова Л.А.)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Русский язык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91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Шулина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О.В.)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-123111"/>
            <a:ext cx="91439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Средний балл по математике (</a:t>
            </a:r>
            <a:r>
              <a:rPr kumimoji="0" lang="ru-RU" sz="2800" b="1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2023 году –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62,7 (2 место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2022 году –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69 (1 место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2021году –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68,2 (1 место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800" b="1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России – 55,62, Город – 55</a:t>
            </a:r>
            <a:endParaRPr kumimoji="0" lang="ru-RU" sz="2800" b="1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600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/>
        </p:nvGraphicFramePr>
        <p:xfrm>
          <a:off x="0" y="2057400"/>
          <a:ext cx="9143999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4351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Прищеп Любовь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635896" y="2132856"/>
            <a:ext cx="5214974" cy="208823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Русский язык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95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lvl="0"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Шулина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О.Н.)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Химия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97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Буркова Л.А.)</a:t>
            </a:r>
          </a:p>
          <a:p>
            <a:pPr algn="ctr"/>
            <a:endParaRPr lang="ru-RU" sz="28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en-US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/>
            <a:endParaRPr lang="ru-RU" sz="2400" dirty="0" smtClean="0">
              <a:cs typeface="Arial" pitchFamily="34" charset="0"/>
            </a:endParaRPr>
          </a:p>
          <a:p>
            <a:endParaRPr lang="ru-RU" sz="240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Аюпова</a:t>
            </a: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Анастасия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707904" y="2204864"/>
            <a:ext cx="5112568" cy="20162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История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91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Махнутина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О.В.)</a:t>
            </a:r>
          </a:p>
          <a:p>
            <a:pPr lvl="0" algn="ctr"/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Обществознание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90</a:t>
            </a:r>
            <a:r>
              <a:rPr lang="ru-RU" sz="2800" b="1" dirty="0" smtClean="0">
                <a:solidFill>
                  <a:srgbClr val="C0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lvl="0"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Крючев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С.Б.)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2023 </a:t>
            </a: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Меньшикова Елизавета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3707904" y="2204864"/>
            <a:ext cx="5112568" cy="20162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Математика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82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Павлов Ю.А.)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Русский язык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91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Грехова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И.В.)</a:t>
            </a: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Мандрикова</a:t>
            </a: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Анастасия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031432" y="2204864"/>
            <a:ext cx="5112568" cy="201622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Обществознание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94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Крючев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С.Б.)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Русский язык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97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Шулина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О.В.)</a:t>
            </a: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1259632" y="2276872"/>
            <a:ext cx="6660232" cy="388843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Коваленко Анастасия – 97 баллов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Красильникова Ксения – 93 балла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Маликова Ксения– 93 балла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Рудей Валерия – 93 балла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0000"/>
                </a:solidFill>
                <a:cs typeface="Arial" pitchFamily="34" charset="0"/>
              </a:rPr>
              <a:t>Мехоношина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Любовь – 93 балла </a:t>
            </a:r>
          </a:p>
        </p:txBody>
      </p:sp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9" y="0"/>
            <a:ext cx="9110631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FF0000"/>
                </a:solidFill>
                <a:latin typeface="Arial" pitchFamily="34" charset="0"/>
                <a:ea typeface="Batang" pitchFamily="18" charset="-127"/>
                <a:cs typeface="Times New Roman" pitchFamily="18" charset="0"/>
              </a:rPr>
              <a:t>Русский язык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 учитель – </a:t>
            </a:r>
            <a:r>
              <a:rPr kumimoji="0" lang="ru-RU" sz="3200" b="1" i="1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Шулина</a:t>
            </a:r>
            <a:r>
              <a:rPr kumimoji="0" lang="ru-RU" sz="3200" b="1" i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 О.В.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Еремчук</a:t>
            </a: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Александр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3635896" y="2492896"/>
            <a:ext cx="5214974" cy="122413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Информатика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93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балла</a:t>
            </a:r>
          </a:p>
          <a:p>
            <a:pPr algn="ctr"/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Батунова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</a:p>
          <a:p>
            <a:pPr algn="ctr"/>
            <a:endParaRPr lang="ru-RU" sz="28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en-US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/>
            <a:endParaRPr lang="ru-RU" sz="2400" dirty="0" smtClean="0">
              <a:cs typeface="Arial" pitchFamily="34" charset="0"/>
            </a:endParaRPr>
          </a:p>
          <a:p>
            <a:endParaRPr lang="ru-RU" sz="2400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Шарафиева</a:t>
            </a: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Регина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995936" y="2636912"/>
            <a:ext cx="4896544" cy="115212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ea typeface="Calibri" pitchFamily="34" charset="0"/>
                <a:cs typeface="Times New Roman" pitchFamily="18" charset="0"/>
              </a:rPr>
              <a:t>Информатика </a:t>
            </a:r>
            <a:r>
              <a:rPr lang="ru-RU" sz="28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90</a:t>
            </a:r>
            <a:r>
              <a:rPr lang="ru-RU" sz="28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ea typeface="Calibri" pitchFamily="34" charset="0"/>
                <a:cs typeface="Times New Roman" pitchFamily="18" charset="0"/>
              </a:rPr>
              <a:t>баллов 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Батунова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Г.В.)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Куклина Варвара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3635896" y="2492896"/>
            <a:ext cx="5112568" cy="122413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Химия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93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балла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(учитель – Буркова Л.А.)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Морозова Анастасия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031432" y="2492896"/>
            <a:ext cx="5112568" cy="12961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Обществознание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96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баллов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Крючев</a:t>
            </a: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 С.Б.)</a:t>
            </a: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33368" y="0"/>
            <a:ext cx="911063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УЧАЩИЕСЯ, ПОКАЗАВШИЕ ВЫСШИЕ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Batang" pitchFamily="18" charset="-127"/>
                <a:cs typeface="Times New Roman" pitchFamily="18" charset="0"/>
              </a:rPr>
              <a:t>РЕЗУЛЬТАТЫ ПО ЕГЭ В 2023 ГОДУ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852936"/>
            <a:ext cx="39959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u="sng" dirty="0" err="1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Трохов</a:t>
            </a:r>
            <a:r>
              <a:rPr lang="ru-RU" sz="2800" b="1" i="1" u="sng" dirty="0" smtClean="0">
                <a:solidFill>
                  <a:prstClr val="black"/>
                </a:solidFill>
                <a:ea typeface="Calibri" pitchFamily="34" charset="0"/>
                <a:cs typeface="Times New Roman" pitchFamily="18" charset="0"/>
              </a:rPr>
              <a:t> Артём</a:t>
            </a:r>
            <a:endParaRPr lang="ru-RU" sz="2800" b="1" u="sng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4031432" y="2492896"/>
            <a:ext cx="5112568" cy="129614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31849B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u="sng" dirty="0" smtClean="0">
                <a:solidFill>
                  <a:srgbClr val="000000"/>
                </a:solidFill>
                <a:cs typeface="Arial" pitchFamily="34" charset="0"/>
              </a:rPr>
              <a:t>История </a:t>
            </a:r>
            <a:r>
              <a:rPr lang="ru-RU" sz="2800" b="1" dirty="0" smtClean="0">
                <a:solidFill>
                  <a:srgbClr val="FF0000"/>
                </a:solidFill>
                <a:cs typeface="Arial" pitchFamily="34" charset="0"/>
              </a:rPr>
              <a:t>91</a:t>
            </a:r>
            <a:r>
              <a:rPr lang="ru-RU" sz="2800" b="1" dirty="0" smtClean="0">
                <a:solidFill>
                  <a:srgbClr val="000000"/>
                </a:solidFill>
                <a:cs typeface="Arial" pitchFamily="34" charset="0"/>
              </a:rPr>
              <a:t> балл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cs typeface="Arial" pitchFamily="34" charset="0"/>
              </a:rPr>
              <a:t>(учитель – </a:t>
            </a:r>
            <a:r>
              <a:rPr lang="ru-RU" sz="2800" dirty="0" err="1" smtClean="0">
                <a:solidFill>
                  <a:srgbClr val="000000"/>
                </a:solidFill>
                <a:cs typeface="Arial" pitchFamily="34" charset="0"/>
              </a:rPr>
              <a:t>Махнутина</a:t>
            </a:r>
            <a:r>
              <a:rPr lang="ru-RU" sz="2800" smtClean="0">
                <a:solidFill>
                  <a:srgbClr val="000000"/>
                </a:solidFill>
                <a:cs typeface="Arial" pitchFamily="34" charset="0"/>
              </a:rPr>
              <a:t> О.В.)</a:t>
            </a:r>
            <a:endParaRPr lang="ru-RU" sz="28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hangingPunct="0"/>
            <a:endParaRPr lang="ru-RU" sz="2400" dirty="0" smtClean="0">
              <a:solidFill>
                <a:srgbClr val="000000"/>
              </a:solidFill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889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Результаты ЕГЭ по математике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% </a:t>
            </a:r>
            <a:r>
              <a:rPr lang="en-US" sz="3200" b="1" dirty="0" smtClean="0"/>
              <a:t>“</a:t>
            </a:r>
            <a:r>
              <a:rPr lang="ru-RU" sz="3200" b="1" dirty="0" err="1" smtClean="0"/>
              <a:t>высокобальников</a:t>
            </a:r>
            <a:r>
              <a:rPr lang="en-US" sz="3200" b="1" dirty="0" smtClean="0"/>
              <a:t>”</a:t>
            </a:r>
            <a:endParaRPr lang="ru-RU" sz="32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0" y="1124744"/>
          <a:ext cx="9144000" cy="5400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0" y="908720"/>
          <a:ext cx="9143999" cy="594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51920" y="260648"/>
            <a:ext cx="1465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двоек</a:t>
            </a:r>
            <a:endParaRPr lang="ru-RU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09537" y="620688"/>
          <a:ext cx="8924925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35896" y="0"/>
            <a:ext cx="17139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% выбора</a:t>
            </a:r>
            <a:endParaRPr lang="ru-RU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10517</TotalTime>
  <Words>1060</Words>
  <Application>Microsoft Office PowerPoint</Application>
  <PresentationFormat>Экран (4:3)</PresentationFormat>
  <Paragraphs>330</Paragraphs>
  <Slides>59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59</vt:i4>
      </vt:variant>
    </vt:vector>
  </HeadingPairs>
  <TitlesOfParts>
    <vt:vector size="60" baseType="lpstr">
      <vt:lpstr>Тема Office</vt:lpstr>
      <vt:lpstr>ЕГЭ 2023</vt:lpstr>
      <vt:lpstr>Слайд 2</vt:lpstr>
      <vt:lpstr>Слайд 3</vt:lpstr>
      <vt:lpstr>Результаты ЕГЭ по русскому языку</vt:lpstr>
      <vt:lpstr>Слайд 5</vt:lpstr>
      <vt:lpstr>Результаты ЕГЭ по математике</vt:lpstr>
      <vt:lpstr>% “высокобальников”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Виталий Мещеряков</dc:creator>
  <cp:lastModifiedBy>Виталий Мещеряков</cp:lastModifiedBy>
  <cp:revision>593</cp:revision>
  <dcterms:created xsi:type="dcterms:W3CDTF">2017-08-28T15:12:40Z</dcterms:created>
  <dcterms:modified xsi:type="dcterms:W3CDTF">2023-08-29T16:56:59Z</dcterms:modified>
</cp:coreProperties>
</file>