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31" r:id="rId3"/>
    <p:sldMasterId id="2147483758" r:id="rId4"/>
    <p:sldMasterId id="2147483808" r:id="rId5"/>
  </p:sldMasterIdLst>
  <p:notesMasterIdLst>
    <p:notesMasterId r:id="rId19"/>
  </p:notesMasterIdLst>
  <p:sldIdLst>
    <p:sldId id="267" r:id="rId6"/>
    <p:sldId id="260" r:id="rId7"/>
    <p:sldId id="275" r:id="rId8"/>
    <p:sldId id="261" r:id="rId9"/>
    <p:sldId id="285" r:id="rId10"/>
    <p:sldId id="265" r:id="rId11"/>
    <p:sldId id="258" r:id="rId12"/>
    <p:sldId id="273" r:id="rId13"/>
    <p:sldId id="286" r:id="rId14"/>
    <p:sldId id="276" r:id="rId15"/>
    <p:sldId id="270" r:id="rId16"/>
    <p:sldId id="277" r:id="rId17"/>
    <p:sldId id="271" r:id="rId1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Доля от общего кол-ва вакансий в отрасли, УрФО, июнь 2023 года</a:t>
            </a:r>
          </a:p>
        </c:rich>
      </c:tx>
      <c:layout>
        <c:manualLayout>
          <c:xMode val="edge"/>
          <c:yMode val="edge"/>
          <c:x val="7.1300094644900238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2278874780439304E-2"/>
          <c:y val="0.11009418358836498"/>
          <c:w val="0.97544225043912136"/>
          <c:h val="0.4340286525284358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Лист1!$A$2:$A$21</c:f>
              <c:strCache>
                <c:ptCount val="20"/>
                <c:pt idx="0">
                  <c:v>Электромонтажник</c:v>
                </c:pt>
                <c:pt idx="1">
                  <c:v>Инженер-энергетик,
электрик</c:v>
                </c:pt>
                <c:pt idx="2">
                  <c:v>Инженер-конструктор,
проектировщик</c:v>
                </c:pt>
                <c:pt idx="3">
                  <c:v>Слесарь, сантехник</c:v>
                </c:pt>
                <c:pt idx="4">
                  <c:v>Инженер ПТО, сметчик</c:v>
                </c:pt>
                <c:pt idx="5">
                  <c:v>Сварщик </c:v>
                </c:pt>
                <c:pt idx="6">
                  <c:v>Менеджер по продажам</c:v>
                </c:pt>
                <c:pt idx="7">
                  <c:v>Водитель </c:v>
                </c:pt>
                <c:pt idx="8">
                  <c:v>Бухгалтер </c:v>
                </c:pt>
                <c:pt idx="9">
                  <c:v>Машинист </c:v>
                </c:pt>
                <c:pt idx="10">
                  <c:v>Инженер по охране труда</c:v>
                </c:pt>
                <c:pt idx="11">
                  <c:v>Экономист </c:v>
                </c:pt>
                <c:pt idx="12">
                  <c:v>Программист, разработчик</c:v>
                </c:pt>
                <c:pt idx="13">
                  <c:v>Разнорабочий </c:v>
                </c:pt>
                <c:pt idx="14">
                  <c:v>Технолог </c:v>
                </c:pt>
                <c:pt idx="15">
                  <c:v>Начальник смены,
мастер участка </c:v>
                </c:pt>
                <c:pt idx="16">
                  <c:v>Прораб, мастер СМР </c:v>
                </c:pt>
                <c:pt idx="17">
                  <c:v>Сервисный инженер,
механик</c:v>
                </c:pt>
                <c:pt idx="18">
                  <c:v>Юрисконсульт</c:v>
                </c:pt>
                <c:pt idx="19">
                  <c:v>Инженер по эксплуатации </c:v>
                </c:pt>
              </c:strCache>
            </c:strRef>
          </c:cat>
          <c:val>
            <c:numRef>
              <c:f>Лист1!$C$2:$C$21</c:f>
              <c:numCache>
                <c:formatCode>0.0%</c:formatCode>
                <c:ptCount val="20"/>
                <c:pt idx="0">
                  <c:v>8.5869478392842882E-2</c:v>
                </c:pt>
                <c:pt idx="1">
                  <c:v>8.2514577841680647E-2</c:v>
                </c:pt>
                <c:pt idx="2">
                  <c:v>5.9829059829059832E-2</c:v>
                </c:pt>
                <c:pt idx="3">
                  <c:v>5.1202172697499798E-2</c:v>
                </c:pt>
                <c:pt idx="4">
                  <c:v>4.0578320952152726E-2</c:v>
                </c:pt>
                <c:pt idx="5">
                  <c:v>2.8037383177570093E-2</c:v>
                </c:pt>
                <c:pt idx="6">
                  <c:v>2.7637990254812686E-2</c:v>
                </c:pt>
                <c:pt idx="7">
                  <c:v>2.3963575365444523E-2</c:v>
                </c:pt>
                <c:pt idx="8">
                  <c:v>2.0608674814282291E-2</c:v>
                </c:pt>
                <c:pt idx="9">
                  <c:v>2.0209281891524881E-2</c:v>
                </c:pt>
                <c:pt idx="10">
                  <c:v>1.8691588785046728E-2</c:v>
                </c:pt>
                <c:pt idx="11">
                  <c:v>1.8132438693186356E-2</c:v>
                </c:pt>
                <c:pt idx="12">
                  <c:v>1.6055595494847832E-2</c:v>
                </c:pt>
                <c:pt idx="13">
                  <c:v>1.4697659557472641E-2</c:v>
                </c:pt>
                <c:pt idx="14">
                  <c:v>1.4218388050163752E-2</c:v>
                </c:pt>
                <c:pt idx="15">
                  <c:v>1.3898873711957823E-2</c:v>
                </c:pt>
                <c:pt idx="16">
                  <c:v>1.3579359373751897E-2</c:v>
                </c:pt>
                <c:pt idx="17">
                  <c:v>1.3020209281891525E-2</c:v>
                </c:pt>
                <c:pt idx="18">
                  <c:v>1.2461059190031152E-2</c:v>
                </c:pt>
                <c:pt idx="19">
                  <c:v>1.1981787682722261E-2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0F-451A-ABE5-3AF83F8108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"/>
        <c:overlap val="-27"/>
        <c:axId val="1725169103"/>
        <c:axId val="1632759999"/>
      </c:barChart>
      <c:catAx>
        <c:axId val="172516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32759999"/>
        <c:crosses val="autoZero"/>
        <c:auto val="1"/>
        <c:lblAlgn val="ctr"/>
        <c:lblOffset val="100"/>
        <c:noMultiLvlLbl val="0"/>
      </c:catAx>
      <c:valAx>
        <c:axId val="163275999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725169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DD2AE0-0CA1-4402-BC1E-7B41DCE92685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1B0755-8DD2-4132-BB21-F8EF5B32E8EC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+mj-lt"/>
            </a:rPr>
            <a:t>Школа</a:t>
          </a:r>
          <a:endParaRPr lang="ru-RU" sz="2000" dirty="0">
            <a:latin typeface="+mj-lt"/>
          </a:endParaRPr>
        </a:p>
      </dgm:t>
    </dgm:pt>
    <dgm:pt modelId="{3ADFF31B-1ABA-453E-9ED9-85CEC2A3A90D}" type="parTrans" cxnId="{B8A2F0C6-93F3-46E5-9E3D-98DD48983650}">
      <dgm:prSet/>
      <dgm:spPr/>
      <dgm:t>
        <a:bodyPr/>
        <a:lstStyle/>
        <a:p>
          <a:pPr algn="ctr"/>
          <a:endParaRPr lang="ru-RU"/>
        </a:p>
      </dgm:t>
    </dgm:pt>
    <dgm:pt modelId="{C0FB7ECA-F34F-4620-A47D-A88E62849147}" type="sibTrans" cxnId="{B8A2F0C6-93F3-46E5-9E3D-98DD48983650}">
      <dgm:prSet/>
      <dgm:spPr/>
      <dgm:t>
        <a:bodyPr/>
        <a:lstStyle/>
        <a:p>
          <a:pPr algn="ctr"/>
          <a:endParaRPr lang="ru-RU"/>
        </a:p>
      </dgm:t>
    </dgm:pt>
    <dgm:pt modelId="{C116FB16-92D0-4180-9ECC-7CD6A26F4968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+mj-lt"/>
            </a:rPr>
            <a:t>ССУЗ/ВУЗ</a:t>
          </a:r>
          <a:endParaRPr lang="ru-RU" sz="1600" dirty="0">
            <a:latin typeface="+mj-lt"/>
          </a:endParaRPr>
        </a:p>
      </dgm:t>
    </dgm:pt>
    <dgm:pt modelId="{BB4993D4-0BF9-44CE-BF94-A9B973CC6FD1}" type="parTrans" cxnId="{2C8A3EDE-3B46-4D26-B0EE-5954EEF2D9A2}">
      <dgm:prSet/>
      <dgm:spPr/>
      <dgm:t>
        <a:bodyPr/>
        <a:lstStyle/>
        <a:p>
          <a:pPr algn="ctr"/>
          <a:endParaRPr lang="ru-RU"/>
        </a:p>
      </dgm:t>
    </dgm:pt>
    <dgm:pt modelId="{3BBB0E1D-B284-449F-AFB6-ECD55E2A8FE9}" type="sibTrans" cxnId="{2C8A3EDE-3B46-4D26-B0EE-5954EEF2D9A2}">
      <dgm:prSet/>
      <dgm:spPr/>
      <dgm:t>
        <a:bodyPr/>
        <a:lstStyle/>
        <a:p>
          <a:pPr algn="ctr"/>
          <a:endParaRPr lang="ru-RU"/>
        </a:p>
      </dgm:t>
    </dgm:pt>
    <dgm:pt modelId="{EC951B91-9AA0-4139-8625-52CC620656D0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/>
          <a:endParaRPr lang="ru-RU" sz="1600" dirty="0">
            <a:latin typeface="+mj-lt"/>
          </a:endParaRPr>
        </a:p>
      </dgm:t>
    </dgm:pt>
    <dgm:pt modelId="{FC0F060C-0241-406F-8C5A-064D97CF6999}" type="parTrans" cxnId="{0A47754A-8C67-464B-A90B-31E2AD610773}">
      <dgm:prSet/>
      <dgm:spPr/>
      <dgm:t>
        <a:bodyPr/>
        <a:lstStyle/>
        <a:p>
          <a:pPr algn="ctr"/>
          <a:endParaRPr lang="ru-RU"/>
        </a:p>
      </dgm:t>
    </dgm:pt>
    <dgm:pt modelId="{A2F0176A-7C79-47C0-9883-D1224A4F87A8}" type="sibTrans" cxnId="{0A47754A-8C67-464B-A90B-31E2AD610773}">
      <dgm:prSet/>
      <dgm:spPr/>
      <dgm:t>
        <a:bodyPr/>
        <a:lstStyle/>
        <a:p>
          <a:pPr algn="ctr"/>
          <a:endParaRPr lang="ru-RU"/>
        </a:p>
      </dgm:t>
    </dgm:pt>
    <dgm:pt modelId="{FFDC185F-40C9-44C6-BFD4-75CC47C925F2}" type="pres">
      <dgm:prSet presAssocID="{D5DD2AE0-0CA1-4402-BC1E-7B41DCE926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DECB59-807E-4301-8308-6EE8FF7B083A}" type="pres">
      <dgm:prSet presAssocID="{581B0755-8DD2-4132-BB21-F8EF5B32E8EC}" presName="node" presStyleLbl="node1" presStyleIdx="0" presStyleCnt="3" custScaleX="21359" custScaleY="17602" custLinFactNeighborX="618" custLinFactNeighborY="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40C9A-2629-4E34-A29A-933423DF2338}" type="pres">
      <dgm:prSet presAssocID="{C0FB7ECA-F34F-4620-A47D-A88E62849147}" presName="sibTrans" presStyleCnt="0"/>
      <dgm:spPr/>
    </dgm:pt>
    <dgm:pt modelId="{8DE066C7-9742-4AC8-B54B-9F544CFC6B38}" type="pres">
      <dgm:prSet presAssocID="{C116FB16-92D0-4180-9ECC-7CD6A26F4968}" presName="node" presStyleLbl="node1" presStyleIdx="1" presStyleCnt="3" custScaleX="21860" custScaleY="18223" custLinFactNeighborX="-858" custLinFactNeighborY="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0EB78-8C13-4DA7-B133-83B4875D0F82}" type="pres">
      <dgm:prSet presAssocID="{3BBB0E1D-B284-449F-AFB6-ECD55E2A8FE9}" presName="sibTrans" presStyleCnt="0"/>
      <dgm:spPr/>
    </dgm:pt>
    <dgm:pt modelId="{6D06B4CE-37B5-4752-BAC7-D9EE190FFF68}" type="pres">
      <dgm:prSet presAssocID="{EC951B91-9AA0-4139-8625-52CC620656D0}" presName="node" presStyleLbl="node1" presStyleIdx="2" presStyleCnt="3" custScaleX="26189" custScaleY="18790" custLinFactNeighborX="92" custLinFactNeighborY="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A2F0C6-93F3-46E5-9E3D-98DD48983650}" srcId="{D5DD2AE0-0CA1-4402-BC1E-7B41DCE92685}" destId="{581B0755-8DD2-4132-BB21-F8EF5B32E8EC}" srcOrd="0" destOrd="0" parTransId="{3ADFF31B-1ABA-453E-9ED9-85CEC2A3A90D}" sibTransId="{C0FB7ECA-F34F-4620-A47D-A88E62849147}"/>
    <dgm:cxn modelId="{2C8A3EDE-3B46-4D26-B0EE-5954EEF2D9A2}" srcId="{D5DD2AE0-0CA1-4402-BC1E-7B41DCE92685}" destId="{C116FB16-92D0-4180-9ECC-7CD6A26F4968}" srcOrd="1" destOrd="0" parTransId="{BB4993D4-0BF9-44CE-BF94-A9B973CC6FD1}" sibTransId="{3BBB0E1D-B284-449F-AFB6-ECD55E2A8FE9}"/>
    <dgm:cxn modelId="{CD7D22AF-F235-42B8-B936-782AF635515A}" type="presOf" srcId="{EC951B91-9AA0-4139-8625-52CC620656D0}" destId="{6D06B4CE-37B5-4752-BAC7-D9EE190FFF68}" srcOrd="0" destOrd="0" presId="urn:microsoft.com/office/officeart/2005/8/layout/default"/>
    <dgm:cxn modelId="{0A47754A-8C67-464B-A90B-31E2AD610773}" srcId="{D5DD2AE0-0CA1-4402-BC1E-7B41DCE92685}" destId="{EC951B91-9AA0-4139-8625-52CC620656D0}" srcOrd="2" destOrd="0" parTransId="{FC0F060C-0241-406F-8C5A-064D97CF6999}" sibTransId="{A2F0176A-7C79-47C0-9883-D1224A4F87A8}"/>
    <dgm:cxn modelId="{92434603-DE26-4016-B1A8-34EF55B469F4}" type="presOf" srcId="{D5DD2AE0-0CA1-4402-BC1E-7B41DCE92685}" destId="{FFDC185F-40C9-44C6-BFD4-75CC47C925F2}" srcOrd="0" destOrd="0" presId="urn:microsoft.com/office/officeart/2005/8/layout/default"/>
    <dgm:cxn modelId="{6B6A1DDC-F03C-4C75-BD26-71CCD00832D2}" type="presOf" srcId="{C116FB16-92D0-4180-9ECC-7CD6A26F4968}" destId="{8DE066C7-9742-4AC8-B54B-9F544CFC6B38}" srcOrd="0" destOrd="0" presId="urn:microsoft.com/office/officeart/2005/8/layout/default"/>
    <dgm:cxn modelId="{B92708EB-1A48-4DFA-87A2-5424D6DCF042}" type="presOf" srcId="{581B0755-8DD2-4132-BB21-F8EF5B32E8EC}" destId="{D7DECB59-807E-4301-8308-6EE8FF7B083A}" srcOrd="0" destOrd="0" presId="urn:microsoft.com/office/officeart/2005/8/layout/default"/>
    <dgm:cxn modelId="{D01F4C32-BCBD-4759-BE0B-4567176A83B3}" type="presParOf" srcId="{FFDC185F-40C9-44C6-BFD4-75CC47C925F2}" destId="{D7DECB59-807E-4301-8308-6EE8FF7B083A}" srcOrd="0" destOrd="0" presId="urn:microsoft.com/office/officeart/2005/8/layout/default"/>
    <dgm:cxn modelId="{09F8B02A-2187-48AA-9039-3CC76540CD24}" type="presParOf" srcId="{FFDC185F-40C9-44C6-BFD4-75CC47C925F2}" destId="{A8540C9A-2629-4E34-A29A-933423DF2338}" srcOrd="1" destOrd="0" presId="urn:microsoft.com/office/officeart/2005/8/layout/default"/>
    <dgm:cxn modelId="{70F9563D-9B4F-4571-8BCF-4B3FBCCEF49C}" type="presParOf" srcId="{FFDC185F-40C9-44C6-BFD4-75CC47C925F2}" destId="{8DE066C7-9742-4AC8-B54B-9F544CFC6B38}" srcOrd="2" destOrd="0" presId="urn:microsoft.com/office/officeart/2005/8/layout/default"/>
    <dgm:cxn modelId="{69A79298-109A-4640-B302-AA3A0C1E3337}" type="presParOf" srcId="{FFDC185F-40C9-44C6-BFD4-75CC47C925F2}" destId="{A030EB78-8C13-4DA7-B133-83B4875D0F82}" srcOrd="3" destOrd="0" presId="urn:microsoft.com/office/officeart/2005/8/layout/default"/>
    <dgm:cxn modelId="{87E2FEDF-51A8-4C62-B66E-9E102318C02B}" type="presParOf" srcId="{FFDC185F-40C9-44C6-BFD4-75CC47C925F2}" destId="{6D06B4CE-37B5-4752-BAC7-D9EE190FFF6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ECB59-807E-4301-8308-6EE8FF7B083A}">
      <dsp:nvSpPr>
        <dsp:cNvPr id="0" name=""/>
        <dsp:cNvSpPr/>
      </dsp:nvSpPr>
      <dsp:spPr>
        <a:xfrm>
          <a:off x="505914" y="103202"/>
          <a:ext cx="1827159" cy="9034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j-lt"/>
            </a:rPr>
            <a:t>Школа</a:t>
          </a:r>
          <a:endParaRPr lang="ru-RU" sz="2000" kern="1200" dirty="0">
            <a:latin typeface="+mj-lt"/>
          </a:endParaRPr>
        </a:p>
      </dsp:txBody>
      <dsp:txXfrm>
        <a:off x="505914" y="103202"/>
        <a:ext cx="1827159" cy="903459"/>
      </dsp:txXfrm>
    </dsp:sp>
    <dsp:sp modelId="{8DE066C7-9742-4AC8-B54B-9F544CFC6B38}">
      <dsp:nvSpPr>
        <dsp:cNvPr id="0" name=""/>
        <dsp:cNvSpPr/>
      </dsp:nvSpPr>
      <dsp:spPr>
        <a:xfrm>
          <a:off x="3062260" y="98301"/>
          <a:ext cx="1870017" cy="935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j-lt"/>
            </a:rPr>
            <a:t>ССУЗ/ВУЗ</a:t>
          </a:r>
          <a:endParaRPr lang="ru-RU" sz="1600" kern="1200" dirty="0">
            <a:latin typeface="+mj-lt"/>
          </a:endParaRPr>
        </a:p>
      </dsp:txBody>
      <dsp:txXfrm>
        <a:off x="3062260" y="98301"/>
        <a:ext cx="1870017" cy="935333"/>
      </dsp:txXfrm>
    </dsp:sp>
    <dsp:sp modelId="{6D06B4CE-37B5-4752-BAC7-D9EE190FFF68}">
      <dsp:nvSpPr>
        <dsp:cNvPr id="0" name=""/>
        <dsp:cNvSpPr/>
      </dsp:nvSpPr>
      <dsp:spPr>
        <a:xfrm>
          <a:off x="5868998" y="90217"/>
          <a:ext cx="2240342" cy="96443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+mj-lt"/>
          </a:endParaRPr>
        </a:p>
      </dsp:txBody>
      <dsp:txXfrm>
        <a:off x="5868998" y="90217"/>
        <a:ext cx="2240342" cy="964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BC2DE-F071-43C3-995A-C3C41CB8D164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E97D5-A1CC-4FFF-A6A9-CF382387B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65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24AC3-598C-4927-A377-5B40A4FEFF9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9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B114B-3421-4317-AE66-4ECF20CA010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4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303713" y="4437112"/>
            <a:ext cx="7299325" cy="764312"/>
          </a:xfrm>
        </p:spPr>
        <p:txBody>
          <a:bodyPr wrap="square" lIns="0" rIns="0" anchor="t">
            <a:noAutofit/>
          </a:bodyPr>
          <a:lstStyle>
            <a:lvl1pPr>
              <a:spcBef>
                <a:spcPts val="0"/>
              </a:spcBef>
              <a:defRPr sz="2400" b="1" baseline="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>
              <a:defRPr sz="2000" b="1">
                <a:solidFill>
                  <a:schemeClr val="bg1"/>
                </a:solidFill>
              </a:defRPr>
            </a:lvl3pPr>
            <a:lvl4pPr>
              <a:defRPr sz="3200" b="1">
                <a:solidFill>
                  <a:schemeClr val="bg1"/>
                </a:solidFill>
              </a:defRPr>
            </a:lvl4pPr>
            <a:lvl5pPr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И.О. Фамилия докладчика</a:t>
            </a:r>
          </a:p>
          <a:p>
            <a:pPr lvl="0"/>
            <a:r>
              <a:rPr lang="ru-RU" dirty="0"/>
              <a:t>Должность докладчика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03713" y="2132856"/>
            <a:ext cx="7299325" cy="775597"/>
          </a:xfrm>
        </p:spPr>
        <p:txBody>
          <a:bodyPr wrap="square" anchor="ctr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4333530" y="5733256"/>
            <a:ext cx="2113612" cy="269875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/>
              <a:t>|</a:t>
            </a:r>
            <a:endParaRPr lang="ru-RU" dirty="0"/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316351" y="5733256"/>
            <a:ext cx="1050671" cy="269875"/>
          </a:xfrm>
          <a:noFill/>
        </p:spPr>
        <p:txBody>
          <a:bodyPr lIns="36000" rIns="0" anchor="ctr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   </a:t>
            </a:r>
            <a:r>
              <a:rPr lang="ru-RU"/>
              <a:t>МЕСЯЦ 2021</a:t>
            </a:r>
            <a:endParaRPr lang="ru-RU" dirty="0"/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5439030" y="5733256"/>
            <a:ext cx="648072" cy="269875"/>
          </a:xfrm>
          <a:solidFill>
            <a:schemeClr val="bg1"/>
          </a:solidFill>
        </p:spPr>
        <p:txBody>
          <a:bodyPr lIns="36000" rIns="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  РЕГИОН</a:t>
            </a:r>
          </a:p>
        </p:txBody>
      </p:sp>
      <p:pic>
        <p:nvPicPr>
          <p:cNvPr id="11" name="Рисунок 9">
            <a:extLst>
              <a:ext uri="{FF2B5EF4-FFF2-40B4-BE49-F238E27FC236}">
                <a16:creationId xmlns:a16="http://schemas.microsoft.com/office/drawing/2014/main" id="{E9F1BC79-6DFA-3F42-B992-66A07451F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8905" y="999103"/>
            <a:ext cx="168048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11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1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7" name="Объект 3"/>
          <p:cNvSpPr>
            <a:spLocks noGrp="1"/>
          </p:cNvSpPr>
          <p:nvPr>
            <p:ph sz="quarter" idx="19"/>
          </p:nvPr>
        </p:nvSpPr>
        <p:spPr>
          <a:xfrm>
            <a:off x="613997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1800201" y="976313"/>
            <a:ext cx="1800201" cy="33239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accent4"/>
                </a:solidFill>
              </a:rPr>
              <a:t>Макет настроен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для вывода любого содержимого в двух колонках, однако рекомендуется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не использовать его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для вывода только текстовых блоков: в случае большого количества текста лучше разделить текст на несколько модулей (3-4), по возможности добавить иконки или иные графические объекты.</a:t>
            </a:r>
          </a:p>
        </p:txBody>
      </p:sp>
    </p:spTree>
    <p:extLst>
      <p:ext uri="{BB962C8B-B14F-4D97-AF65-F5344CB8AC3E}">
        <p14:creationId xmlns:p14="http://schemas.microsoft.com/office/powerpoint/2010/main" val="13651562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79">
          <p15:clr>
            <a:srgbClr val="FBAE40"/>
          </p15:clr>
        </p15:guide>
        <p15:guide id="2" pos="400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26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351584" y="386517"/>
            <a:ext cx="9270629" cy="431355"/>
          </a:xfrm>
        </p:spPr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2351585" y="976315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59390" y="981182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№</a:t>
            </a:r>
            <a:endParaRPr lang="ru-RU" dirty="0"/>
          </a:p>
        </p:txBody>
      </p:sp>
      <p:sp>
        <p:nvSpPr>
          <p:cNvPr id="13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351585" y="1561991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9390" y="1566858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№</a:t>
            </a:r>
            <a:endParaRPr lang="ru-RU" dirty="0"/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351585" y="2147669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7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59390" y="2152536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№</a:t>
            </a:r>
            <a:endParaRPr lang="ru-RU" dirty="0"/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7" hasCustomPrompt="1"/>
          </p:nvPr>
        </p:nvSpPr>
        <p:spPr>
          <a:xfrm>
            <a:off x="2351585" y="2733346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20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059390" y="2738213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№</a:t>
            </a:r>
            <a:endParaRPr lang="ru-RU" dirty="0"/>
          </a:p>
        </p:txBody>
      </p:sp>
      <p:sp>
        <p:nvSpPr>
          <p:cNvPr id="22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2351585" y="3319023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20" hasCustomPrompt="1"/>
          </p:nvPr>
        </p:nvSpPr>
        <p:spPr>
          <a:xfrm>
            <a:off x="1059390" y="3323890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№</a:t>
            </a:r>
            <a:endParaRPr lang="ru-RU" dirty="0"/>
          </a:p>
        </p:txBody>
      </p:sp>
      <p:sp>
        <p:nvSpPr>
          <p:cNvPr id="25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351585" y="3904700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26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9390" y="3909567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№</a:t>
            </a:r>
            <a:endParaRPr lang="ru-RU" dirty="0"/>
          </a:p>
        </p:txBody>
      </p:sp>
      <p:sp>
        <p:nvSpPr>
          <p:cNvPr id="28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351585" y="4490379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29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59390" y="4495246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№</a:t>
            </a:r>
            <a:endParaRPr lang="ru-RU" dirty="0"/>
          </a:p>
        </p:txBody>
      </p:sp>
      <p:sp>
        <p:nvSpPr>
          <p:cNvPr id="30" name="Объект 15"/>
          <p:cNvSpPr txBox="1">
            <a:spLocks/>
          </p:cNvSpPr>
          <p:nvPr userDrawn="1"/>
        </p:nvSpPr>
        <p:spPr>
          <a:xfrm>
            <a:off x="-2040903" y="980551"/>
            <a:ext cx="1920220" cy="455877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838" indent="-169863" algn="l" defTabSz="914400" rtl="0" eaLnBrk="1" latinLnBrk="0" hangingPunct="1">
              <a:spcBef>
                <a:spcPts val="600"/>
              </a:spcBef>
              <a:buClr>
                <a:srgbClr val="4F81BD"/>
              </a:buClr>
              <a:buSzPct val="105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 </a:t>
            </a:r>
            <a:br>
              <a:rPr lang="ru-RU" sz="105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рекомендуется </a:t>
            </a:r>
            <a:b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использования </a:t>
            </a:r>
            <a:r>
              <a:rPr lang="en-US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en-US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в презентации </a:t>
            </a:r>
            <a:b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показа на экране.</a:t>
            </a:r>
          </a:p>
          <a:p>
            <a: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</a:t>
            </a:r>
            <a:r>
              <a:rPr lang="ru-RU" sz="1050" baseline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помогает аудитории ориентироваться в структуре презентации.</a:t>
            </a:r>
            <a:endParaRPr lang="ru-RU" sz="105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356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99440" y="975362"/>
            <a:ext cx="11003280" cy="539686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3395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99440" y="975360"/>
            <a:ext cx="11003280" cy="540512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5538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5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7" name="Объект 3"/>
          <p:cNvSpPr>
            <a:spLocks noGrp="1"/>
          </p:cNvSpPr>
          <p:nvPr>
            <p:ph sz="quarter" idx="19"/>
          </p:nvPr>
        </p:nvSpPr>
        <p:spPr>
          <a:xfrm>
            <a:off x="613997" y="976315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1800201" y="976315"/>
            <a:ext cx="1800201" cy="18697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450"/>
              </a:spcBef>
            </a:pPr>
            <a:r>
              <a:rPr lang="ru-RU" sz="1050" dirty="0" smtClean="0">
                <a:solidFill>
                  <a:schemeClr val="accent4"/>
                </a:solidFill>
              </a:rPr>
              <a:t>Макет настроен </a:t>
            </a:r>
            <a:br>
              <a:rPr lang="ru-RU" sz="1050" dirty="0" smtClean="0">
                <a:solidFill>
                  <a:schemeClr val="accent4"/>
                </a:solidFill>
              </a:rPr>
            </a:br>
            <a:r>
              <a:rPr lang="ru-RU" sz="1050" dirty="0" smtClean="0">
                <a:solidFill>
                  <a:schemeClr val="accent4"/>
                </a:solidFill>
              </a:rPr>
              <a:t>для вывода любого содержимого в двух колонках, однако рекомендуется </a:t>
            </a:r>
            <a:br>
              <a:rPr lang="ru-RU" sz="1050" dirty="0" smtClean="0">
                <a:solidFill>
                  <a:schemeClr val="accent4"/>
                </a:solidFill>
              </a:rPr>
            </a:br>
            <a:r>
              <a:rPr lang="ru-RU" sz="1050" dirty="0" smtClean="0">
                <a:solidFill>
                  <a:schemeClr val="accent4"/>
                </a:solidFill>
              </a:rPr>
              <a:t>не использовать его </a:t>
            </a:r>
            <a:br>
              <a:rPr lang="ru-RU" sz="1050" dirty="0" smtClean="0">
                <a:solidFill>
                  <a:schemeClr val="accent4"/>
                </a:solidFill>
              </a:rPr>
            </a:br>
            <a:r>
              <a:rPr lang="ru-RU" sz="1050" dirty="0" smtClean="0">
                <a:solidFill>
                  <a:schemeClr val="accent4"/>
                </a:solidFill>
              </a:rPr>
              <a:t>для вывода только текстовых блоков: в случае большого количества текста лучше разделить текст на несколько модулей (3-4), по возможности добавить иконки или иные графические объекты.</a:t>
            </a:r>
          </a:p>
        </p:txBody>
      </p:sp>
    </p:spTree>
    <p:extLst>
      <p:ext uri="{BB962C8B-B14F-4D97-AF65-F5344CB8AC3E}">
        <p14:creationId xmlns:p14="http://schemas.microsoft.com/office/powerpoint/2010/main" val="31450589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59">
          <p15:clr>
            <a:srgbClr val="FBAE40"/>
          </p15:clr>
        </p15:guide>
        <p15:guide id="2" pos="3005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2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1615440"/>
            <a:ext cx="522224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599440" y="1615440"/>
            <a:ext cx="521208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325804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6">
          <p15:clr>
            <a:srgbClr val="FBAE40"/>
          </p15:clr>
        </p15:guide>
        <p15:guide id="2" pos="3014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00076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5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00076" y="1616077"/>
            <a:ext cx="5211763" cy="4767263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7346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6">
          <p15:clr>
            <a:srgbClr val="FBAE40"/>
          </p15:clr>
        </p15:guide>
        <p15:guide id="2" pos="3014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391276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13997" y="976315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391276" y="1616077"/>
            <a:ext cx="5211763" cy="4767263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8752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6">
          <p15:clr>
            <a:srgbClr val="FBAE40"/>
          </p15:clr>
        </p15:guide>
        <p15:guide id="2" pos="3014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/>
          </p:nvPr>
        </p:nvSpPr>
        <p:spPr>
          <a:xfrm>
            <a:off x="6383337" y="1616076"/>
            <a:ext cx="5215483" cy="4759324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9"/>
          </p:nvPr>
        </p:nvSpPr>
        <p:spPr>
          <a:xfrm>
            <a:off x="605474" y="1616076"/>
            <a:ext cx="5203191" cy="4759324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2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8340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4">
          <p15:clr>
            <a:srgbClr val="FBAE40"/>
          </p15:clr>
        </p15:guide>
        <p15:guide id="2" pos="3016">
          <p15:clr>
            <a:srgbClr val="FBAE40"/>
          </p15:clr>
        </p15:guide>
        <p15:guide id="3" orient="horz" pos="1018">
          <p15:clr>
            <a:srgbClr val="FBAE40"/>
          </p15:clr>
        </p15:guide>
        <p15:guide id="4" orient="horz" pos="95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4" y="980730"/>
            <a:ext cx="5203191" cy="513361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380480" y="3928716"/>
            <a:ext cx="5222240" cy="521364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6" name="Объект 3"/>
          <p:cNvSpPr>
            <a:spLocks noGrp="1"/>
          </p:cNvSpPr>
          <p:nvPr>
            <p:ph sz="quarter" idx="19"/>
          </p:nvPr>
        </p:nvSpPr>
        <p:spPr>
          <a:xfrm>
            <a:off x="605475" y="1624014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1"/>
          </p:nvPr>
        </p:nvSpPr>
        <p:spPr>
          <a:xfrm>
            <a:off x="6380481" y="4561841"/>
            <a:ext cx="5222559" cy="180932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1" name="Объект 3"/>
          <p:cNvSpPr>
            <a:spLocks noGrp="1"/>
          </p:cNvSpPr>
          <p:nvPr>
            <p:ph sz="quarter" idx="24"/>
          </p:nvPr>
        </p:nvSpPr>
        <p:spPr>
          <a:xfrm>
            <a:off x="6380481" y="1615441"/>
            <a:ext cx="5222559" cy="18135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05474" y="3928717"/>
            <a:ext cx="5203191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4" name="Объект 3"/>
          <p:cNvSpPr>
            <a:spLocks noGrp="1"/>
          </p:cNvSpPr>
          <p:nvPr>
            <p:ph sz="quarter" idx="26"/>
          </p:nvPr>
        </p:nvSpPr>
        <p:spPr>
          <a:xfrm>
            <a:off x="605475" y="4561842"/>
            <a:ext cx="5203189" cy="180932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3730171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4">
          <p15:clr>
            <a:srgbClr val="FBAE40"/>
          </p15:clr>
        </p15:guide>
        <p15:guide id="2" pos="3016">
          <p15:clr>
            <a:srgbClr val="FBAE40"/>
          </p15:clr>
        </p15:guide>
        <p15:guide id="3" orient="horz" pos="947">
          <p15:clr>
            <a:srgbClr val="FBAE40"/>
          </p15:clr>
        </p15:guide>
        <p15:guide id="4" orient="horz" pos="1018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470">
          <p15:clr>
            <a:srgbClr val="FBAE40"/>
          </p15:clr>
        </p15:guide>
        <p15:guide id="7" orient="horz" pos="2803">
          <p15:clr>
            <a:srgbClr val="FBAE40"/>
          </p15:clr>
        </p15:guide>
        <p15:guide id="8" orient="horz" pos="287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1615440"/>
            <a:ext cx="522224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599440" y="1615440"/>
            <a:ext cx="521208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078615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61">
          <p15:clr>
            <a:srgbClr val="FBAE40"/>
          </p15:clr>
        </p15:guide>
        <p15:guide id="2" pos="4019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>
          <a:xfrm>
            <a:off x="600077" y="981077"/>
            <a:ext cx="5208588" cy="244246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Объект 3"/>
          <p:cNvSpPr>
            <a:spLocks noGrp="1"/>
          </p:cNvSpPr>
          <p:nvPr>
            <p:ph sz="quarter" idx="21"/>
          </p:nvPr>
        </p:nvSpPr>
        <p:spPr>
          <a:xfrm>
            <a:off x="6380480" y="3921760"/>
            <a:ext cx="5222240" cy="245872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 marL="263129" indent="-127397"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4" y="3928717"/>
            <a:ext cx="5203191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7" name="Объект 3"/>
          <p:cNvSpPr>
            <a:spLocks noGrp="1"/>
          </p:cNvSpPr>
          <p:nvPr>
            <p:ph sz="quarter" idx="19"/>
          </p:nvPr>
        </p:nvSpPr>
        <p:spPr>
          <a:xfrm>
            <a:off x="605475" y="4572001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 marL="263129" indent="-127397"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9" name="Объект 3"/>
          <p:cNvSpPr>
            <a:spLocks noGrp="1"/>
          </p:cNvSpPr>
          <p:nvPr>
            <p:ph sz="quarter" idx="24"/>
          </p:nvPr>
        </p:nvSpPr>
        <p:spPr>
          <a:xfrm>
            <a:off x="6380481" y="1615443"/>
            <a:ext cx="5222559" cy="179831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 marL="263129" indent="-127397"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819031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4">
          <p15:clr>
            <a:srgbClr val="FBAE40"/>
          </p15:clr>
        </p15:guide>
        <p15:guide id="2" pos="3016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orient="horz" pos="2157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Объект 3"/>
          <p:cNvSpPr>
            <a:spLocks noGrp="1"/>
          </p:cNvSpPr>
          <p:nvPr>
            <p:ph sz="quarter" idx="18"/>
          </p:nvPr>
        </p:nvSpPr>
        <p:spPr>
          <a:xfrm>
            <a:off x="8315888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7" name="Объект 3"/>
          <p:cNvSpPr>
            <a:spLocks noGrp="1"/>
          </p:cNvSpPr>
          <p:nvPr>
            <p:ph sz="quarter" idx="20"/>
          </p:nvPr>
        </p:nvSpPr>
        <p:spPr>
          <a:xfrm>
            <a:off x="61323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9" name="Объект 3"/>
          <p:cNvSpPr>
            <a:spLocks noGrp="1"/>
          </p:cNvSpPr>
          <p:nvPr>
            <p:ph sz="quarter" idx="22"/>
          </p:nvPr>
        </p:nvSpPr>
        <p:spPr>
          <a:xfrm>
            <a:off x="445971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2968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02">
          <p15:clr>
            <a:srgbClr val="FBAE40"/>
          </p15:clr>
        </p15:guide>
        <p15:guide id="2" pos="1848">
          <p15:clr>
            <a:srgbClr val="FBAE40"/>
          </p15:clr>
        </p15:guide>
        <p15:guide id="3" pos="3662">
          <p15:clr>
            <a:srgbClr val="FBAE40"/>
          </p15:clr>
        </p15:guide>
        <p15:guide id="4" pos="3926">
          <p15:clr>
            <a:srgbClr val="FBAE40"/>
          </p15:clr>
        </p15:guide>
        <p15:guide id="5" orient="horz" pos="1018">
          <p15:clr>
            <a:srgbClr val="FBAE40"/>
          </p15:clr>
        </p15:guide>
        <p15:guide id="6" orient="horz" pos="947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2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4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6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8" name="Объект 3"/>
          <p:cNvSpPr>
            <a:spLocks noGrp="1"/>
          </p:cNvSpPr>
          <p:nvPr>
            <p:ph sz="quarter" idx="24"/>
          </p:nvPr>
        </p:nvSpPr>
        <p:spPr>
          <a:xfrm>
            <a:off x="8315888" y="1616077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8315888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0" name="Объект 3"/>
          <p:cNvSpPr>
            <a:spLocks noGrp="1"/>
          </p:cNvSpPr>
          <p:nvPr>
            <p:ph sz="quarter" idx="26"/>
          </p:nvPr>
        </p:nvSpPr>
        <p:spPr>
          <a:xfrm>
            <a:off x="613232" y="1616077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613232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2" name="Объект 3"/>
          <p:cNvSpPr>
            <a:spLocks noGrp="1"/>
          </p:cNvSpPr>
          <p:nvPr>
            <p:ph sz="quarter" idx="28"/>
          </p:nvPr>
        </p:nvSpPr>
        <p:spPr>
          <a:xfrm>
            <a:off x="4459712" y="1616077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4459712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042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4">
          <p15:clr>
            <a:srgbClr val="FBAE40"/>
          </p15:clr>
        </p15:guide>
        <p15:guide id="2" pos="2102">
          <p15:clr>
            <a:srgbClr val="FBAE40"/>
          </p15:clr>
        </p15:guide>
        <p15:guide id="3" pos="3922">
          <p15:clr>
            <a:srgbClr val="FBAE40"/>
          </p15:clr>
        </p15:guide>
        <p15:guide id="4" pos="3668">
          <p15:clr>
            <a:srgbClr val="FBAE40"/>
          </p15:clr>
        </p15:guide>
        <p15:guide id="5" orient="horz" pos="947">
          <p15:clr>
            <a:srgbClr val="FBAE40"/>
          </p15:clr>
        </p15:guide>
        <p15:guide id="6" orient="horz" pos="2478">
          <p15:clr>
            <a:srgbClr val="FBAE40"/>
          </p15:clr>
        </p15:guide>
        <p15:guide id="7" orient="horz" pos="2157">
          <p15:clr>
            <a:srgbClr val="FBAE40"/>
          </p15:clr>
        </p15:guide>
        <p15:guide id="8" orient="horz" pos="1018">
          <p15:clr>
            <a:srgbClr val="FBAE40"/>
          </p15:clr>
        </p15:guide>
        <p15:guide id="9" orient="horz" pos="2874">
          <p15:clr>
            <a:srgbClr val="FBAE40"/>
          </p15:clr>
        </p15:guide>
        <p15:guide id="10" orient="horz" pos="2803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вертикальны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Объект 3"/>
          <p:cNvSpPr>
            <a:spLocks noGrp="1"/>
          </p:cNvSpPr>
          <p:nvPr>
            <p:ph sz="quarter" idx="18"/>
          </p:nvPr>
        </p:nvSpPr>
        <p:spPr>
          <a:xfrm>
            <a:off x="8315888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20"/>
          </p:nvPr>
        </p:nvSpPr>
        <p:spPr>
          <a:xfrm>
            <a:off x="613232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22"/>
          </p:nvPr>
        </p:nvSpPr>
        <p:spPr>
          <a:xfrm>
            <a:off x="4459712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112224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102">
          <p15:clr>
            <a:srgbClr val="FBAE40"/>
          </p15:clr>
        </p15:guide>
        <p15:guide id="3" pos="3926">
          <p15:clr>
            <a:srgbClr val="FBAE40"/>
          </p15:clr>
        </p15:guide>
        <p15:guide id="4" pos="3662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9272905" y="1616077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6" name="Объект 3"/>
          <p:cNvSpPr>
            <a:spLocks noGrp="1"/>
          </p:cNvSpPr>
          <p:nvPr>
            <p:ph sz="quarter" idx="24"/>
          </p:nvPr>
        </p:nvSpPr>
        <p:spPr>
          <a:xfrm>
            <a:off x="6388100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398259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8" name="Объект 3"/>
          <p:cNvSpPr>
            <a:spLocks noGrp="1"/>
          </p:cNvSpPr>
          <p:nvPr>
            <p:ph sz="quarter" idx="26"/>
          </p:nvPr>
        </p:nvSpPr>
        <p:spPr>
          <a:xfrm>
            <a:off x="3484881" y="1616077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3492664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0" name="Объект 3"/>
          <p:cNvSpPr>
            <a:spLocks noGrp="1"/>
          </p:cNvSpPr>
          <p:nvPr>
            <p:ph sz="quarter" idx="28"/>
          </p:nvPr>
        </p:nvSpPr>
        <p:spPr>
          <a:xfrm>
            <a:off x="600076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10235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0095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016">
          <p15:clr>
            <a:srgbClr val="FBAE40"/>
          </p15:clr>
        </p15:guide>
        <p15:guide id="2" pos="2744">
          <p15:clr>
            <a:srgbClr val="FBAE40"/>
          </p15:clr>
        </p15:guide>
        <p15:guide id="3" pos="1646">
          <p15:clr>
            <a:srgbClr val="FBAE40"/>
          </p15:clr>
        </p15:guide>
        <p15:guide id="4" pos="1392">
          <p15:clr>
            <a:srgbClr val="FBAE40"/>
          </p15:clr>
        </p15:guide>
        <p15:guide id="5" pos="4128">
          <p15:clr>
            <a:srgbClr val="FBAE40"/>
          </p15:clr>
        </p15:guide>
        <p15:guide id="6" pos="4377">
          <p15:clr>
            <a:srgbClr val="FBAE40"/>
          </p15:clr>
        </p15:guide>
        <p15:guide id="7" orient="horz" pos="1018">
          <p15:clr>
            <a:srgbClr val="FBAE40"/>
          </p15:clr>
        </p15:guide>
        <p15:guide id="8" orient="horz" pos="947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6"/>
            <a:ext cx="11002963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3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5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7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8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46010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098">
          <p15:clr>
            <a:srgbClr val="FBAE40"/>
          </p15:clr>
        </p15:guide>
        <p15:guide id="3" pos="3668">
          <p15:clr>
            <a:srgbClr val="FBAE40"/>
          </p15:clr>
        </p15:guide>
        <p15:guide id="4" pos="3926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483">
          <p15:clr>
            <a:srgbClr val="FBAE40"/>
          </p15:clr>
        </p15:guide>
        <p15:guide id="7" orient="horz" pos="2797">
          <p15:clr>
            <a:srgbClr val="FBAE40"/>
          </p15:clr>
        </p15:guide>
        <p15:guide id="8" orient="horz" pos="287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Рисунок 3"/>
          <p:cNvSpPr>
            <a:spLocks noGrp="1" noChangeAspect="1"/>
          </p:cNvSpPr>
          <p:nvPr>
            <p:ph type="pic" sz="quarter" idx="10"/>
          </p:nvPr>
        </p:nvSpPr>
        <p:spPr>
          <a:xfrm>
            <a:off x="600075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Рисунок 3"/>
          <p:cNvSpPr>
            <a:spLocks noGrp="1" noChangeAspect="1"/>
          </p:cNvSpPr>
          <p:nvPr>
            <p:ph type="pic" sz="quarter" idx="11"/>
          </p:nvPr>
        </p:nvSpPr>
        <p:spPr>
          <a:xfrm>
            <a:off x="4440237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2"/>
          </p:nvPr>
        </p:nvSpPr>
        <p:spPr>
          <a:xfrm>
            <a:off x="8310563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6" y="3110601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2" y="3110601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3" y="3110601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Рисунок 3"/>
          <p:cNvSpPr>
            <a:spLocks noGrp="1" noChangeAspect="1"/>
          </p:cNvSpPr>
          <p:nvPr>
            <p:ph type="pic" sz="quarter" idx="19"/>
          </p:nvPr>
        </p:nvSpPr>
        <p:spPr>
          <a:xfrm>
            <a:off x="600075" y="3815652"/>
            <a:ext cx="2688000" cy="2016000"/>
          </a:xfrm>
          <a:prstGeom prst="ellipse">
            <a:avLst/>
          </a:prstGeom>
        </p:spPr>
        <p:txBody>
          <a:bodyPr lIns="0" rIns="0"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32" name="Рисунок 3"/>
          <p:cNvSpPr>
            <a:spLocks noGrp="1" noChangeAspect="1"/>
          </p:cNvSpPr>
          <p:nvPr>
            <p:ph type="pic" sz="quarter" idx="20"/>
          </p:nvPr>
        </p:nvSpPr>
        <p:spPr>
          <a:xfrm>
            <a:off x="4440237" y="3815652"/>
            <a:ext cx="2688000" cy="2016000"/>
          </a:xfrm>
          <a:prstGeom prst="ellipse">
            <a:avLst/>
          </a:prstGeom>
        </p:spPr>
        <p:txBody>
          <a:bodyPr lIns="0" rIns="0"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3" name="Рисунок 3"/>
          <p:cNvSpPr>
            <a:spLocks noGrp="1" noChangeAspect="1"/>
          </p:cNvSpPr>
          <p:nvPr>
            <p:ph type="pic" sz="quarter" idx="21"/>
          </p:nvPr>
        </p:nvSpPr>
        <p:spPr>
          <a:xfrm>
            <a:off x="8310563" y="3815652"/>
            <a:ext cx="2688000" cy="2016000"/>
          </a:xfrm>
          <a:prstGeom prst="ellipse">
            <a:avLst/>
          </a:prstGeom>
        </p:spPr>
        <p:txBody>
          <a:bodyPr lIns="0" rIns="0"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600076" y="5949939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4442962" y="5949939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6" name="Текст 6"/>
          <p:cNvSpPr>
            <a:spLocks noGrp="1"/>
          </p:cNvSpPr>
          <p:nvPr>
            <p:ph type="body" sz="quarter" idx="24"/>
          </p:nvPr>
        </p:nvSpPr>
        <p:spPr>
          <a:xfrm>
            <a:off x="8314783" y="5949939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92433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098">
          <p15:clr>
            <a:srgbClr val="FBAE40"/>
          </p15:clr>
        </p15:guide>
        <p15:guide id="3" pos="3668">
          <p15:clr>
            <a:srgbClr val="FBAE40"/>
          </p15:clr>
        </p15:guide>
        <p15:guide id="4" pos="3926">
          <p15:clr>
            <a:srgbClr val="FBAE40"/>
          </p15:clr>
        </p15:guide>
        <p15:guide id="5" orient="horz" pos="1950">
          <p15:clr>
            <a:srgbClr val="FBAE40"/>
          </p15:clr>
        </p15:guide>
        <p15:guide id="6" orient="horz" pos="2235">
          <p15:clr>
            <a:srgbClr val="FBAE40"/>
          </p15:clr>
        </p15:guide>
        <p15:guide id="7" orient="horz" pos="2404">
          <p15:clr>
            <a:srgbClr val="FBAE40"/>
          </p15:clr>
        </p15:guide>
        <p15:guide id="8" orient="horz" pos="3748">
          <p15:clr>
            <a:srgbClr val="FBAE40"/>
          </p15:clr>
        </p15:guide>
        <p15:guide id="0" orient="horz" pos="3678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Рисунок 3"/>
          <p:cNvSpPr>
            <a:spLocks noGrp="1" noChangeAspect="1"/>
          </p:cNvSpPr>
          <p:nvPr>
            <p:ph type="pic" sz="quarter" idx="10"/>
          </p:nvPr>
        </p:nvSpPr>
        <p:spPr>
          <a:xfrm>
            <a:off x="600075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Рисунок 3"/>
          <p:cNvSpPr>
            <a:spLocks noGrp="1" noChangeAspect="1"/>
          </p:cNvSpPr>
          <p:nvPr>
            <p:ph type="pic" sz="quarter" idx="11"/>
          </p:nvPr>
        </p:nvSpPr>
        <p:spPr>
          <a:xfrm>
            <a:off x="4440237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2"/>
          </p:nvPr>
        </p:nvSpPr>
        <p:spPr>
          <a:xfrm>
            <a:off x="8310563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6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2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3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Рисунок 3"/>
          <p:cNvSpPr>
            <a:spLocks noGrp="1" noChangeAspect="1"/>
          </p:cNvSpPr>
          <p:nvPr>
            <p:ph type="pic" sz="quarter" idx="19"/>
          </p:nvPr>
        </p:nvSpPr>
        <p:spPr>
          <a:xfrm>
            <a:off x="2520156" y="3815652"/>
            <a:ext cx="2688000" cy="2016000"/>
          </a:xfrm>
          <a:prstGeom prst="ellipse">
            <a:avLst/>
          </a:prstGeom>
        </p:spPr>
        <p:txBody>
          <a:bodyPr lIns="0" rIns="0"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32" name="Рисунок 3"/>
          <p:cNvSpPr>
            <a:spLocks noGrp="1" noChangeAspect="1"/>
          </p:cNvSpPr>
          <p:nvPr>
            <p:ph type="pic" sz="quarter" idx="20"/>
          </p:nvPr>
        </p:nvSpPr>
        <p:spPr>
          <a:xfrm>
            <a:off x="6375400" y="3815652"/>
            <a:ext cx="2688000" cy="2016000"/>
          </a:xfrm>
          <a:prstGeom prst="ellipse">
            <a:avLst/>
          </a:prstGeom>
        </p:spPr>
        <p:txBody>
          <a:bodyPr lIns="0" rIns="0"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2520156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6375400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20550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098">
          <p15:clr>
            <a:srgbClr val="FBAE40"/>
          </p15:clr>
        </p15:guide>
        <p15:guide id="3" pos="3668">
          <p15:clr>
            <a:srgbClr val="FBAE40"/>
          </p15:clr>
        </p15:guide>
        <p15:guide id="4" pos="3926">
          <p15:clr>
            <a:srgbClr val="FBAE40"/>
          </p15:clr>
        </p15:guide>
        <p15:guide id="5" orient="horz" pos="1950">
          <p15:clr>
            <a:srgbClr val="FBAE40"/>
          </p15:clr>
        </p15:guide>
        <p15:guide id="6" orient="horz" pos="2235">
          <p15:clr>
            <a:srgbClr val="FBAE40"/>
          </p15:clr>
        </p15:guide>
        <p15:guide id="7" orient="horz" pos="2404">
          <p15:clr>
            <a:srgbClr val="FBAE40"/>
          </p15:clr>
        </p15:guide>
        <p15:guide id="8" orient="horz" pos="3748">
          <p15:clr>
            <a:srgbClr val="FBAE40"/>
          </p15:clr>
        </p15:guide>
        <p15:guide id="9" orient="horz" pos="3678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0" name="Объект 3"/>
          <p:cNvSpPr>
            <a:spLocks noGrp="1"/>
          </p:cNvSpPr>
          <p:nvPr>
            <p:ph sz="quarter" idx="24"/>
          </p:nvPr>
        </p:nvSpPr>
        <p:spPr>
          <a:xfrm>
            <a:off x="600076" y="981076"/>
            <a:ext cx="11002963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25"/>
          </p:nvPr>
        </p:nvSpPr>
        <p:spPr>
          <a:xfrm>
            <a:off x="9272905" y="4562477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135731" indent="-13573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4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8" name="Объект 3"/>
          <p:cNvSpPr>
            <a:spLocks noGrp="1"/>
          </p:cNvSpPr>
          <p:nvPr>
            <p:ph sz="quarter" idx="26"/>
          </p:nvPr>
        </p:nvSpPr>
        <p:spPr>
          <a:xfrm>
            <a:off x="6388100" y="4562477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135731" indent="-13573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4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Объект 3"/>
          <p:cNvSpPr>
            <a:spLocks noGrp="1"/>
          </p:cNvSpPr>
          <p:nvPr>
            <p:ph sz="quarter" idx="27"/>
          </p:nvPr>
        </p:nvSpPr>
        <p:spPr>
          <a:xfrm>
            <a:off x="3484881" y="4562477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135731" indent="-13573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4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0" name="Объект 3"/>
          <p:cNvSpPr>
            <a:spLocks noGrp="1"/>
          </p:cNvSpPr>
          <p:nvPr>
            <p:ph sz="quarter" idx="28"/>
          </p:nvPr>
        </p:nvSpPr>
        <p:spPr>
          <a:xfrm>
            <a:off x="600076" y="4562477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135731" indent="-13573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4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3940952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398259" y="3940952"/>
            <a:ext cx="2339341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30" hasCustomPrompt="1"/>
          </p:nvPr>
        </p:nvSpPr>
        <p:spPr>
          <a:xfrm>
            <a:off x="3492666" y="3940952"/>
            <a:ext cx="2315999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1" hasCustomPrompt="1"/>
          </p:nvPr>
        </p:nvSpPr>
        <p:spPr>
          <a:xfrm>
            <a:off x="610235" y="3940952"/>
            <a:ext cx="2345691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2499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397">
          <p15:clr>
            <a:srgbClr val="FBAE40"/>
          </p15:clr>
        </p15:guide>
        <p15:guide id="2" pos="1646">
          <p15:clr>
            <a:srgbClr val="FBAE40"/>
          </p15:clr>
        </p15:guide>
        <p15:guide id="3" pos="2744">
          <p15:clr>
            <a:srgbClr val="FBAE40"/>
          </p15:clr>
        </p15:guide>
        <p15:guide id="4" pos="3016">
          <p15:clr>
            <a:srgbClr val="FBAE40"/>
          </p15:clr>
        </p15:guide>
        <p15:guide id="5" pos="4128">
          <p15:clr>
            <a:srgbClr val="FBAE40"/>
          </p15:clr>
        </p15:guide>
        <p15:guide id="6" pos="4378">
          <p15:clr>
            <a:srgbClr val="FBAE40"/>
          </p15:clr>
        </p15:guide>
        <p15:guide id="7" orient="horz" pos="2478">
          <p15:clr>
            <a:srgbClr val="FBAE40"/>
          </p15:clr>
        </p15:guide>
        <p15:guide id="8" orient="horz" pos="2160">
          <p15:clr>
            <a:srgbClr val="FBAE40"/>
          </p15:clr>
        </p15:guide>
        <p15:guide id="9" orient="horz" pos="2795">
          <p15:clr>
            <a:srgbClr val="FBAE40"/>
          </p15:clr>
        </p15:guide>
        <p15:guide id="10" orient="horz" pos="2874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подзаголовками горизонта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5"/>
          <p:cNvSpPr>
            <a:spLocks noGrp="1"/>
          </p:cNvSpPr>
          <p:nvPr>
            <p:ph type="body" sz="quarter" idx="27" hasCustomPrompt="1"/>
          </p:nvPr>
        </p:nvSpPr>
        <p:spPr>
          <a:xfrm>
            <a:off x="600076" y="3933825"/>
            <a:ext cx="11002963" cy="503238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Введите заголовок</a:t>
            </a:r>
          </a:p>
        </p:txBody>
      </p:sp>
      <p:sp>
        <p:nvSpPr>
          <p:cNvPr id="33" name="Объект 32"/>
          <p:cNvSpPr>
            <a:spLocks noGrp="1"/>
          </p:cNvSpPr>
          <p:nvPr>
            <p:ph sz="quarter" idx="30" hasCustomPrompt="1"/>
          </p:nvPr>
        </p:nvSpPr>
        <p:spPr>
          <a:xfrm>
            <a:off x="600076" y="4562477"/>
            <a:ext cx="11002963" cy="180869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sz="1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31" hasCustomPrompt="1"/>
          </p:nvPr>
        </p:nvSpPr>
        <p:spPr>
          <a:xfrm>
            <a:off x="600076" y="975360"/>
            <a:ext cx="11002963" cy="505112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Введите заголовок</a:t>
            </a:r>
          </a:p>
        </p:txBody>
      </p:sp>
      <p:sp>
        <p:nvSpPr>
          <p:cNvPr id="8" name="Объект 32"/>
          <p:cNvSpPr>
            <a:spLocks noGrp="1"/>
          </p:cNvSpPr>
          <p:nvPr>
            <p:ph sz="quarter" idx="32" hasCustomPrompt="1"/>
          </p:nvPr>
        </p:nvSpPr>
        <p:spPr>
          <a:xfrm>
            <a:off x="600076" y="1616075"/>
            <a:ext cx="11002963" cy="1812926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sz="1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2381396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478">
          <p15:clr>
            <a:srgbClr val="FBAE40"/>
          </p15:clr>
        </p15:guide>
        <p15:guide id="3" orient="horz" pos="2795">
          <p15:clr>
            <a:srgbClr val="FBAE40"/>
          </p15:clr>
        </p15:guide>
        <p15:guide id="4" orient="horz" pos="2874">
          <p15:clr>
            <a:srgbClr val="FBAE40"/>
          </p15:clr>
        </p15:guide>
        <p15:guide id="5" orient="horz" pos="941">
          <p15:clr>
            <a:srgbClr val="FBAE40"/>
          </p15:clr>
        </p15:guide>
        <p15:guide id="6" orient="horz" pos="101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00075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00075" y="1616075"/>
            <a:ext cx="5211763" cy="476726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41642809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61">
          <p15:clr>
            <a:srgbClr val="FBAE40"/>
          </p15:clr>
        </p15:guide>
        <p15:guide id="2" pos="4019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: дв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4"/>
          <p:cNvSpPr>
            <a:spLocks noGrp="1"/>
          </p:cNvSpPr>
          <p:nvPr>
            <p:ph sz="quarter" idx="16"/>
          </p:nvPr>
        </p:nvSpPr>
        <p:spPr>
          <a:xfrm>
            <a:off x="600076" y="3921126"/>
            <a:ext cx="11002963" cy="245427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6383339" y="981077"/>
            <a:ext cx="5219700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7"/>
          </p:nvPr>
        </p:nvSpPr>
        <p:spPr>
          <a:xfrm>
            <a:off x="600077" y="981077"/>
            <a:ext cx="5208588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168195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016">
          <p15:clr>
            <a:srgbClr val="FBAE40"/>
          </p15:clr>
        </p15:guide>
        <p15:guide id="2" orient="horz" pos="2157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pos="2744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: дв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383339" y="984849"/>
            <a:ext cx="5219700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sz="1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7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83339" y="3933826"/>
            <a:ext cx="5219700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lang="ru-RU" sz="12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Объект 3"/>
          <p:cNvSpPr>
            <a:spLocks noGrp="1"/>
          </p:cNvSpPr>
          <p:nvPr>
            <p:ph sz="quarter" idx="12"/>
          </p:nvPr>
        </p:nvSpPr>
        <p:spPr>
          <a:xfrm>
            <a:off x="600077" y="981077"/>
            <a:ext cx="5208588" cy="539940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79904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4">
          <p15:clr>
            <a:srgbClr val="FBAE40"/>
          </p15:clr>
        </p15:guide>
        <p15:guide id="2" pos="3016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478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00075" y="986475"/>
            <a:ext cx="5208588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sz="1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12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91389" y="3935452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lang="ru-RU" sz="12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13" name="Объект 40"/>
          <p:cNvSpPr>
            <a:spLocks noGrp="1"/>
          </p:cNvSpPr>
          <p:nvPr>
            <p:ph sz="quarter" idx="35" hasCustomPrompt="1"/>
          </p:nvPr>
        </p:nvSpPr>
        <p:spPr>
          <a:xfrm>
            <a:off x="600075" y="3935452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lang="ru-RU" sz="12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6" name="Объект 40"/>
          <p:cNvSpPr>
            <a:spLocks noGrp="1"/>
          </p:cNvSpPr>
          <p:nvPr>
            <p:ph sz="quarter" idx="36" hasCustomPrompt="1"/>
          </p:nvPr>
        </p:nvSpPr>
        <p:spPr>
          <a:xfrm>
            <a:off x="6389415" y="998222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lang="ru-RU" sz="12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36891169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016">
          <p15:clr>
            <a:srgbClr val="FBAE40"/>
          </p15:clr>
        </p15:guide>
        <p15:guide id="2" orient="horz" pos="2170">
          <p15:clr>
            <a:srgbClr val="FBAE40"/>
          </p15:clr>
        </p15:guide>
        <p15:guide id="3" orient="horz" pos="2477">
          <p15:clr>
            <a:srgbClr val="FBAE40"/>
          </p15:clr>
        </p15:guide>
        <p15:guide id="4" pos="2744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0"/>
          </p:nvPr>
        </p:nvSpPr>
        <p:spPr>
          <a:xfrm>
            <a:off x="600075" y="981077"/>
            <a:ext cx="11002645" cy="5394325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8528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подзаголовка с чертой и 4 текстовых блок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>
          <a:xfrm>
            <a:off x="606838" y="981077"/>
            <a:ext cx="5208588" cy="244246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2 ПОДЗАГОЛОВКА И 4 ТЕКСТОВЫХ БЛОКА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21"/>
          </p:nvPr>
        </p:nvSpPr>
        <p:spPr>
          <a:xfrm>
            <a:off x="6380480" y="3921760"/>
            <a:ext cx="5222240" cy="245872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19"/>
          </p:nvPr>
        </p:nvSpPr>
        <p:spPr>
          <a:xfrm>
            <a:off x="612236" y="4572001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4"/>
          </p:nvPr>
        </p:nvSpPr>
        <p:spPr>
          <a:xfrm>
            <a:off x="6380481" y="1615443"/>
            <a:ext cx="5222559" cy="179831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544574" y="980730"/>
            <a:ext cx="5045449" cy="513361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770625" y="3935002"/>
            <a:ext cx="5044800" cy="515078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 flipH="1">
            <a:off x="6406360" y="976313"/>
            <a:ext cx="2859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 flipH="1">
            <a:off x="632413" y="3932298"/>
            <a:ext cx="2859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5093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44">
          <p15:clr>
            <a:srgbClr val="FBAE40"/>
          </p15:clr>
        </p15:guide>
        <p15:guide id="2" pos="3016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orient="horz" pos="2157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подзаголовка с чертой и текс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3 ПОДЗАГОЛОВКА С ТЕКСТОВЫМИ БЛОКАМИ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8"/>
          </p:nvPr>
        </p:nvSpPr>
        <p:spPr>
          <a:xfrm>
            <a:off x="8315888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20"/>
          </p:nvPr>
        </p:nvSpPr>
        <p:spPr>
          <a:xfrm>
            <a:off x="61323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2"/>
          </p:nvPr>
        </p:nvSpPr>
        <p:spPr>
          <a:xfrm>
            <a:off x="445971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733249" y="988563"/>
            <a:ext cx="31783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 flipV="1">
            <a:off x="638063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 flipV="1">
            <a:off x="4476965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 flipV="1">
            <a:off x="8345069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Текст 4"/>
          <p:cNvSpPr>
            <a:spLocks noGrp="1"/>
          </p:cNvSpPr>
          <p:nvPr>
            <p:ph type="body" sz="quarter" idx="30" hasCustomPrompt="1"/>
          </p:nvPr>
        </p:nvSpPr>
        <p:spPr>
          <a:xfrm>
            <a:off x="4578968" y="988563"/>
            <a:ext cx="31783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31" hasCustomPrompt="1"/>
          </p:nvPr>
        </p:nvSpPr>
        <p:spPr>
          <a:xfrm>
            <a:off x="8424686" y="988563"/>
            <a:ext cx="31783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6780804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02">
          <p15:clr>
            <a:srgbClr val="FBAE40"/>
          </p15:clr>
        </p15:guide>
        <p15:guide id="2" pos="1848">
          <p15:clr>
            <a:srgbClr val="FBAE40"/>
          </p15:clr>
        </p15:guide>
        <p15:guide id="3" pos="3662">
          <p15:clr>
            <a:srgbClr val="FBAE40"/>
          </p15:clr>
        </p15:guide>
        <p15:guide id="4" pos="3926">
          <p15:clr>
            <a:srgbClr val="FBAE40"/>
          </p15:clr>
        </p15:guide>
        <p15:guide id="5" orient="horz" pos="1026">
          <p15:clr>
            <a:srgbClr val="FBAE40"/>
          </p15:clr>
        </p15:guide>
        <p15:guide id="6" orient="horz" pos="947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подзаголовка с чертой и текс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4"/>
          <p:cNvSpPr>
            <a:spLocks noGrp="1"/>
          </p:cNvSpPr>
          <p:nvPr>
            <p:ph type="body" sz="quarter" idx="33" hasCustomPrompt="1"/>
          </p:nvPr>
        </p:nvSpPr>
        <p:spPr>
          <a:xfrm>
            <a:off x="733249" y="988563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 flipV="1">
            <a:off x="638063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9272905" y="1616077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4 ПОДЗАГОЛОВКА С ВЕРТИКАЛЬНЫМИ ТЕКСТОВЫМИ БЛОКАМИ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24"/>
          </p:nvPr>
        </p:nvSpPr>
        <p:spPr>
          <a:xfrm>
            <a:off x="6388100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6"/>
          </p:nvPr>
        </p:nvSpPr>
        <p:spPr>
          <a:xfrm>
            <a:off x="3484881" y="1616077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8"/>
          </p:nvPr>
        </p:nvSpPr>
        <p:spPr>
          <a:xfrm>
            <a:off x="600076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3612765" y="988563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 flipV="1">
            <a:off x="3517579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4"/>
          <p:cNvSpPr>
            <a:spLocks noGrp="1"/>
          </p:cNvSpPr>
          <p:nvPr>
            <p:ph type="body" sz="quarter" idx="35" hasCustomPrompt="1"/>
          </p:nvPr>
        </p:nvSpPr>
        <p:spPr>
          <a:xfrm>
            <a:off x="6510070" y="985687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 flipV="1">
            <a:off x="6414884" y="985687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Текст 4"/>
          <p:cNvSpPr>
            <a:spLocks noGrp="1"/>
          </p:cNvSpPr>
          <p:nvPr>
            <p:ph type="body" sz="quarter" idx="36" hasCustomPrompt="1"/>
          </p:nvPr>
        </p:nvSpPr>
        <p:spPr>
          <a:xfrm>
            <a:off x="9389586" y="985687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30" name="Прямая соединительная линия 29"/>
          <p:cNvCxnSpPr/>
          <p:nvPr userDrawn="1"/>
        </p:nvCxnSpPr>
        <p:spPr>
          <a:xfrm flipV="1">
            <a:off x="9294400" y="985687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850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6">
          <p15:clr>
            <a:srgbClr val="FBAE40"/>
          </p15:clr>
        </p15:guide>
        <p15:guide id="2" pos="2744">
          <p15:clr>
            <a:srgbClr val="FBAE40"/>
          </p15:clr>
        </p15:guide>
        <p15:guide id="3" pos="1646">
          <p15:clr>
            <a:srgbClr val="FBAE40"/>
          </p15:clr>
        </p15:guide>
        <p15:guide id="4" pos="1392">
          <p15:clr>
            <a:srgbClr val="FBAE40"/>
          </p15:clr>
        </p15:guide>
        <p15:guide id="5" pos="4128">
          <p15:clr>
            <a:srgbClr val="FBAE40"/>
          </p15:clr>
        </p15:guide>
        <p15:guide id="6" pos="4377">
          <p15:clr>
            <a:srgbClr val="FBAE40"/>
          </p15:clr>
        </p15:guide>
        <p15:guide id="7" orient="horz" pos="1018">
          <p15:clr>
            <a:srgbClr val="FBAE40"/>
          </p15:clr>
        </p15:guide>
        <p15:guide id="8" orient="horz" pos="947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подзаголовка с чертой и текс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9193163" y="833438"/>
            <a:ext cx="2409876" cy="5549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</a:pPr>
            <a:endParaRPr lang="ru-RU" sz="1050" dirty="0">
              <a:solidFill>
                <a:schemeClr val="tx1"/>
              </a:solidFill>
              <a:latin typeface="PF Din Text Cond Pro Обычный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33" hasCustomPrompt="1"/>
          </p:nvPr>
        </p:nvSpPr>
        <p:spPr>
          <a:xfrm>
            <a:off x="733249" y="988563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 flipV="1">
            <a:off x="638063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9272904" y="1616077"/>
            <a:ext cx="2256000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4 ПОДЗАГОЛОВКА С ВЕРТИКАЛЬНЫМИ ТЕКСТОВЫМИ БЛОКАМИ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24"/>
          </p:nvPr>
        </p:nvSpPr>
        <p:spPr>
          <a:xfrm>
            <a:off x="6388100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6"/>
          </p:nvPr>
        </p:nvSpPr>
        <p:spPr>
          <a:xfrm>
            <a:off x="3484881" y="1616077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8"/>
          </p:nvPr>
        </p:nvSpPr>
        <p:spPr>
          <a:xfrm>
            <a:off x="600076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3612765" y="988563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 flipV="1">
            <a:off x="3517579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4"/>
          <p:cNvSpPr>
            <a:spLocks noGrp="1"/>
          </p:cNvSpPr>
          <p:nvPr>
            <p:ph type="body" sz="quarter" idx="35" hasCustomPrompt="1"/>
          </p:nvPr>
        </p:nvSpPr>
        <p:spPr>
          <a:xfrm>
            <a:off x="6510070" y="985687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 flipV="1">
            <a:off x="6414884" y="985687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Текст 4"/>
          <p:cNvSpPr>
            <a:spLocks noGrp="1"/>
          </p:cNvSpPr>
          <p:nvPr>
            <p:ph type="body" sz="quarter" idx="36" hasCustomPrompt="1"/>
          </p:nvPr>
        </p:nvSpPr>
        <p:spPr>
          <a:xfrm>
            <a:off x="9389585" y="985687"/>
            <a:ext cx="2136935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30" name="Прямая соединительная линия 29"/>
          <p:cNvCxnSpPr/>
          <p:nvPr userDrawn="1"/>
        </p:nvCxnSpPr>
        <p:spPr>
          <a:xfrm flipV="1">
            <a:off x="9294400" y="985687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2258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6">
          <p15:clr>
            <a:srgbClr val="FBAE40"/>
          </p15:clr>
        </p15:guide>
        <p15:guide id="2" pos="2744">
          <p15:clr>
            <a:srgbClr val="FBAE40"/>
          </p15:clr>
        </p15:guide>
        <p15:guide id="3" pos="1646">
          <p15:clr>
            <a:srgbClr val="FBAE40"/>
          </p15:clr>
        </p15:guide>
        <p15:guide id="4" pos="1392">
          <p15:clr>
            <a:srgbClr val="FBAE40"/>
          </p15:clr>
        </p15:guide>
        <p15:guide id="5" pos="4128">
          <p15:clr>
            <a:srgbClr val="FBAE40"/>
          </p15:clr>
        </p15:guide>
        <p15:guide id="6" pos="4377">
          <p15:clr>
            <a:srgbClr val="FBAE40"/>
          </p15:clr>
        </p15:guide>
        <p15:guide id="7" orient="horz" pos="1018">
          <p15:clr>
            <a:srgbClr val="FBAE40"/>
          </p15:clr>
        </p15:guide>
        <p15:guide id="8" orient="horz" pos="947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99440" y="975362"/>
            <a:ext cx="11003280" cy="539686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 marL="135731" indent="-135731">
              <a:defRPr lang="ru-RU" sz="14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defRPr lang="ru-RU" sz="12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636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Изображение и подпис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99440" y="975360"/>
            <a:ext cx="11003280" cy="5405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986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391275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13997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391275" y="1616075"/>
            <a:ext cx="5211763" cy="476726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6098643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61">
          <p15:clr>
            <a:srgbClr val="FBAE40"/>
          </p15:clr>
        </p15:guide>
        <p15:guide id="2" pos="4019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ри вертикальных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Объект 3"/>
          <p:cNvSpPr>
            <a:spLocks noGrp="1"/>
          </p:cNvSpPr>
          <p:nvPr>
            <p:ph sz="quarter" idx="18"/>
          </p:nvPr>
        </p:nvSpPr>
        <p:spPr>
          <a:xfrm>
            <a:off x="8315888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 marL="135731" indent="-135731">
              <a:defRPr lang="ru-RU" sz="14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defRPr lang="ru-RU" sz="12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20"/>
          </p:nvPr>
        </p:nvSpPr>
        <p:spPr>
          <a:xfrm>
            <a:off x="613232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 marL="135731" indent="-135731">
              <a:defRPr lang="ru-RU" sz="14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defRPr lang="ru-RU" sz="12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22"/>
          </p:nvPr>
        </p:nvSpPr>
        <p:spPr>
          <a:xfrm>
            <a:off x="4459712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 marL="135731" indent="-135731">
              <a:defRPr lang="ru-RU" sz="14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defRPr lang="ru-RU" sz="12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08950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102">
          <p15:clr>
            <a:srgbClr val="FBAE40"/>
          </p15:clr>
        </p15:guide>
        <p15:guide id="3" pos="3926">
          <p15:clr>
            <a:srgbClr val="FBAE40"/>
          </p15:clr>
        </p15:guide>
        <p15:guide id="4" pos="3662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подзаголовка с чертой и текс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3 ПОДЗАГОЛОВКА С ТЕКСТОВЫМИ БЛОКАМИ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8"/>
          </p:nvPr>
        </p:nvSpPr>
        <p:spPr>
          <a:xfrm>
            <a:off x="8315888" y="1527177"/>
            <a:ext cx="3283200" cy="4848225"/>
          </a:xfrm>
          <a:prstGeom prst="rect">
            <a:avLst/>
          </a:prstGeom>
        </p:spPr>
        <p:txBody>
          <a:bodyPr lIns="0" rIns="0"/>
          <a:lstStyle>
            <a:lvl1pPr>
              <a:defRPr sz="1050"/>
            </a:lvl1pPr>
            <a:lvl2pPr>
              <a:defRPr sz="1050"/>
            </a:lvl2pPr>
            <a:lvl3pPr>
              <a:defRPr sz="9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20"/>
          </p:nvPr>
        </p:nvSpPr>
        <p:spPr>
          <a:xfrm>
            <a:off x="613232" y="1527177"/>
            <a:ext cx="3283200" cy="4848225"/>
          </a:xfrm>
          <a:prstGeom prst="rect">
            <a:avLst/>
          </a:prstGeom>
        </p:spPr>
        <p:txBody>
          <a:bodyPr lIns="0" rIns="0"/>
          <a:lstStyle>
            <a:lvl1pPr>
              <a:defRPr sz="1050"/>
            </a:lvl1pPr>
            <a:lvl2pPr>
              <a:defRPr sz="1050"/>
            </a:lvl2pPr>
            <a:lvl3pPr>
              <a:defRPr sz="9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2"/>
          </p:nvPr>
        </p:nvSpPr>
        <p:spPr>
          <a:xfrm>
            <a:off x="4459712" y="1527177"/>
            <a:ext cx="3283200" cy="4848225"/>
          </a:xfrm>
          <a:prstGeom prst="rect">
            <a:avLst/>
          </a:prstGeom>
        </p:spPr>
        <p:txBody>
          <a:bodyPr lIns="0" rIns="0"/>
          <a:lstStyle>
            <a:lvl1pPr>
              <a:defRPr sz="1050"/>
            </a:lvl1pPr>
            <a:lvl2pPr>
              <a:defRPr sz="1050"/>
            </a:lvl2pPr>
            <a:lvl3pPr>
              <a:defRPr sz="9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733249" y="988565"/>
            <a:ext cx="3178353" cy="41410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 flipV="1">
            <a:off x="638063" y="988565"/>
            <a:ext cx="0" cy="414109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 flipV="1">
            <a:off x="4476965" y="988565"/>
            <a:ext cx="0" cy="414109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 flipV="1">
            <a:off x="8345069" y="988565"/>
            <a:ext cx="0" cy="414109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Текст 4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578968" y="988565"/>
            <a:ext cx="3178353" cy="41410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8424686" y="988565"/>
            <a:ext cx="3178353" cy="41410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188054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03">
          <p15:clr>
            <a:srgbClr val="FBAE40"/>
          </p15:clr>
        </p15:guide>
        <p15:guide id="2" pos="2464">
          <p15:clr>
            <a:srgbClr val="FBAE40"/>
          </p15:clr>
        </p15:guide>
        <p15:guide id="3" pos="4883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962">
          <p15:clr>
            <a:srgbClr val="FBAE40"/>
          </p15:clr>
        </p15:guide>
        <p15:guide id="6" orient="horz" pos="89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2204864"/>
            <a:ext cx="9144000" cy="1055776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430302"/>
            <a:ext cx="9144000" cy="54028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0009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а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246551"/>
            <a:ext cx="435844" cy="43584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3181" y="1062992"/>
            <a:ext cx="10622029" cy="523442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подзаголовка, образец подзаголовка, образец подзаголовка, образец подзаголовка, образец подзаголовка, образец подзаголовка</a:t>
            </a:r>
            <a:endParaRPr lang="en-US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73733" y="305796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9432" y="520156"/>
            <a:ext cx="10635750" cy="526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967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-6078"/>
            <a:ext cx="12192000" cy="6864077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530325" y="4747530"/>
            <a:ext cx="9394725" cy="94127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             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328" y="508794"/>
            <a:ext cx="766739" cy="76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6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рдовая 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-2655" y="-11107"/>
            <a:ext cx="12209201" cy="6886741"/>
          </a:xfrm>
          <a:prstGeom prst="rect">
            <a:avLst/>
          </a:prstGeom>
          <a:solidFill>
            <a:srgbClr val="FFC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3614" y="-5141"/>
            <a:ext cx="12209463" cy="686435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515380" y="-6078"/>
            <a:ext cx="12192000" cy="6881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4353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ая страниц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8527" y="2432901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8527" y="2156539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246551"/>
            <a:ext cx="435844" cy="435844"/>
          </a:xfrm>
          <a:prstGeom prst="rect">
            <a:avLst/>
          </a:prstGeom>
        </p:spPr>
      </p:pic>
      <p:sp>
        <p:nvSpPr>
          <p:cNvPr id="19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4805" y="3712258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4805" y="3435896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21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8527" y="4967994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22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478527" y="4691632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857" y="1062992"/>
            <a:ext cx="10622029" cy="523442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подзаголовка, образец подзаголовка, образец подзаголовка, образец подзаголовка, образец подзаголовка, образец подзаголовка</a:t>
            </a:r>
            <a:endParaRPr lang="en-US" dirty="0"/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62409" y="305796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3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8108" y="520156"/>
            <a:ext cx="10635750" cy="526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566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нумерованные спис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52327" y="1730573"/>
            <a:ext cx="3191284" cy="1266380"/>
          </a:xfrm>
        </p:spPr>
        <p:txBody>
          <a:bodyPr>
            <a:noAutofit/>
          </a:bodyPr>
          <a:lstStyle>
            <a:lvl1pPr marL="198000" indent="-198000">
              <a:lnSpc>
                <a:spcPts val="2200"/>
              </a:lnSpc>
              <a:buFont typeface="Arial" panose="020B0604020202020204" pitchFamily="34" charset="0"/>
              <a:buChar char="•"/>
              <a:defRPr sz="20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46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542886" y="3129146"/>
            <a:ext cx="3191284" cy="1266380"/>
          </a:xfrm>
        </p:spPr>
        <p:txBody>
          <a:bodyPr>
            <a:noAutofit/>
          </a:bodyPr>
          <a:lstStyle>
            <a:lvl1pPr marL="198000" indent="-198000">
              <a:lnSpc>
                <a:spcPts val="2200"/>
              </a:lnSpc>
              <a:buFont typeface="Arial" panose="020B0604020202020204" pitchFamily="34" charset="0"/>
              <a:buChar char="•"/>
              <a:defRPr sz="20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47" name="Текст 13"/>
          <p:cNvSpPr>
            <a:spLocks noGrp="1"/>
          </p:cNvSpPr>
          <p:nvPr>
            <p:ph type="body" sz="quarter" idx="24" hasCustomPrompt="1"/>
          </p:nvPr>
        </p:nvSpPr>
        <p:spPr>
          <a:xfrm>
            <a:off x="533445" y="4543904"/>
            <a:ext cx="3191284" cy="1266380"/>
          </a:xfrm>
        </p:spPr>
        <p:txBody>
          <a:bodyPr>
            <a:noAutofit/>
          </a:bodyPr>
          <a:lstStyle>
            <a:lvl1pPr marL="198000" indent="-198000">
              <a:lnSpc>
                <a:spcPts val="2200"/>
              </a:lnSpc>
              <a:buFont typeface="Arial" panose="020B0604020202020204" pitchFamily="34" charset="0"/>
              <a:buChar char="•"/>
              <a:defRPr sz="20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48" name="Текст 13"/>
          <p:cNvSpPr>
            <a:spLocks noGrp="1"/>
          </p:cNvSpPr>
          <p:nvPr>
            <p:ph type="body" sz="quarter" idx="25" hasCustomPrompt="1"/>
          </p:nvPr>
        </p:nvSpPr>
        <p:spPr>
          <a:xfrm>
            <a:off x="4331182" y="1750042"/>
            <a:ext cx="2492045" cy="1066890"/>
          </a:xfrm>
        </p:spPr>
        <p:txBody>
          <a:bodyPr>
            <a:noAutofit/>
          </a:bodyPr>
          <a:lstStyle>
            <a:lvl1pPr marL="162000" indent="-162000">
              <a:lnSpc>
                <a:spcPts val="1800"/>
              </a:lnSpc>
              <a:buFont typeface="Arial" panose="020B0604020202020204" pitchFamily="34" charset="0"/>
              <a:buChar char="•"/>
              <a:defRPr sz="15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49" name="Текст 13"/>
          <p:cNvSpPr>
            <a:spLocks noGrp="1"/>
          </p:cNvSpPr>
          <p:nvPr>
            <p:ph type="body" sz="quarter" idx="26" hasCustomPrompt="1"/>
          </p:nvPr>
        </p:nvSpPr>
        <p:spPr>
          <a:xfrm>
            <a:off x="7363353" y="1746054"/>
            <a:ext cx="1828992" cy="782846"/>
          </a:xfrm>
        </p:spPr>
        <p:txBody>
          <a:bodyPr>
            <a:noAutofit/>
          </a:bodyPr>
          <a:lstStyle>
            <a:lvl1pPr marL="100800" indent="-100800">
              <a:lnSpc>
                <a:spcPts val="1300"/>
              </a:lnSpc>
              <a:buFont typeface="Arial" panose="020B0604020202020204" pitchFamily="34" charset="0"/>
              <a:buChar char="•"/>
              <a:defRPr sz="11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50" name="Текст 13"/>
          <p:cNvSpPr>
            <a:spLocks noGrp="1"/>
          </p:cNvSpPr>
          <p:nvPr>
            <p:ph type="body" sz="quarter" idx="27" hasCustomPrompt="1"/>
          </p:nvPr>
        </p:nvSpPr>
        <p:spPr>
          <a:xfrm>
            <a:off x="9925380" y="1766026"/>
            <a:ext cx="1751240" cy="510846"/>
          </a:xfrm>
        </p:spPr>
        <p:txBody>
          <a:bodyPr>
            <a:noAutofit/>
          </a:bodyPr>
          <a:lstStyle>
            <a:lvl1pPr marL="72000" indent="-72000">
              <a:lnSpc>
                <a:spcPct val="100000"/>
              </a:lnSpc>
              <a:buFont typeface="Arial" panose="020B0604020202020204" pitchFamily="34" charset="0"/>
              <a:buChar char="•"/>
              <a:defRPr sz="9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52" name="Текст 13"/>
          <p:cNvSpPr>
            <a:spLocks noGrp="1"/>
          </p:cNvSpPr>
          <p:nvPr>
            <p:ph type="body" sz="quarter" idx="28" hasCustomPrompt="1"/>
          </p:nvPr>
        </p:nvSpPr>
        <p:spPr>
          <a:xfrm>
            <a:off x="4338802" y="2839702"/>
            <a:ext cx="2492045" cy="1066890"/>
          </a:xfrm>
        </p:spPr>
        <p:txBody>
          <a:bodyPr>
            <a:noAutofit/>
          </a:bodyPr>
          <a:lstStyle>
            <a:lvl1pPr marL="162000" indent="-162000">
              <a:lnSpc>
                <a:spcPts val="1800"/>
              </a:lnSpc>
              <a:buFont typeface="Arial" panose="020B0604020202020204" pitchFamily="34" charset="0"/>
              <a:buChar char="•"/>
              <a:defRPr sz="15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53" name="Текст 13"/>
          <p:cNvSpPr>
            <a:spLocks noGrp="1"/>
          </p:cNvSpPr>
          <p:nvPr>
            <p:ph type="body" sz="quarter" idx="29" hasCustomPrompt="1"/>
          </p:nvPr>
        </p:nvSpPr>
        <p:spPr>
          <a:xfrm>
            <a:off x="4338802" y="3921742"/>
            <a:ext cx="2492045" cy="1066890"/>
          </a:xfrm>
        </p:spPr>
        <p:txBody>
          <a:bodyPr>
            <a:noAutofit/>
          </a:bodyPr>
          <a:lstStyle>
            <a:lvl1pPr marL="162000" indent="-162000">
              <a:lnSpc>
                <a:spcPts val="1800"/>
              </a:lnSpc>
              <a:buFont typeface="Arial" panose="020B0604020202020204" pitchFamily="34" charset="0"/>
              <a:buChar char="•"/>
              <a:defRPr sz="15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54" name="Текст 13"/>
          <p:cNvSpPr>
            <a:spLocks noGrp="1"/>
          </p:cNvSpPr>
          <p:nvPr>
            <p:ph type="body" sz="quarter" idx="30" hasCustomPrompt="1"/>
          </p:nvPr>
        </p:nvSpPr>
        <p:spPr>
          <a:xfrm>
            <a:off x="7363353" y="2599494"/>
            <a:ext cx="1828992" cy="782846"/>
          </a:xfrm>
        </p:spPr>
        <p:txBody>
          <a:bodyPr>
            <a:noAutofit/>
          </a:bodyPr>
          <a:lstStyle>
            <a:lvl1pPr marL="100800" indent="-100800">
              <a:lnSpc>
                <a:spcPts val="1300"/>
              </a:lnSpc>
              <a:buFont typeface="Arial" panose="020B0604020202020204" pitchFamily="34" charset="0"/>
              <a:buChar char="•"/>
              <a:defRPr sz="11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55" name="Текст 13"/>
          <p:cNvSpPr>
            <a:spLocks noGrp="1"/>
          </p:cNvSpPr>
          <p:nvPr>
            <p:ph type="body" sz="quarter" idx="31" hasCustomPrompt="1"/>
          </p:nvPr>
        </p:nvSpPr>
        <p:spPr>
          <a:xfrm>
            <a:off x="7370973" y="3452934"/>
            <a:ext cx="1828992" cy="782846"/>
          </a:xfrm>
        </p:spPr>
        <p:txBody>
          <a:bodyPr>
            <a:noAutofit/>
          </a:bodyPr>
          <a:lstStyle>
            <a:lvl1pPr marL="100800" indent="-100800">
              <a:lnSpc>
                <a:spcPts val="1300"/>
              </a:lnSpc>
              <a:buFont typeface="Arial" panose="020B0604020202020204" pitchFamily="34" charset="0"/>
              <a:buChar char="•"/>
              <a:defRPr sz="11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56" name="Текст 13"/>
          <p:cNvSpPr>
            <a:spLocks noGrp="1"/>
          </p:cNvSpPr>
          <p:nvPr>
            <p:ph type="body" sz="quarter" idx="32" hasCustomPrompt="1"/>
          </p:nvPr>
        </p:nvSpPr>
        <p:spPr>
          <a:xfrm>
            <a:off x="9925380" y="2299426"/>
            <a:ext cx="1751240" cy="510846"/>
          </a:xfrm>
        </p:spPr>
        <p:txBody>
          <a:bodyPr>
            <a:noAutofit/>
          </a:bodyPr>
          <a:lstStyle>
            <a:lvl1pPr marL="72000" indent="-72000">
              <a:lnSpc>
                <a:spcPct val="100000"/>
              </a:lnSpc>
              <a:buFont typeface="Arial" panose="020B0604020202020204" pitchFamily="34" charset="0"/>
              <a:buChar char="•"/>
              <a:defRPr sz="9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57" name="Текст 13"/>
          <p:cNvSpPr>
            <a:spLocks noGrp="1"/>
          </p:cNvSpPr>
          <p:nvPr>
            <p:ph type="body" sz="quarter" idx="33" hasCustomPrompt="1"/>
          </p:nvPr>
        </p:nvSpPr>
        <p:spPr>
          <a:xfrm>
            <a:off x="9924804" y="2819223"/>
            <a:ext cx="1751240" cy="510846"/>
          </a:xfrm>
        </p:spPr>
        <p:txBody>
          <a:bodyPr>
            <a:noAutofit/>
          </a:bodyPr>
          <a:lstStyle>
            <a:lvl1pPr marL="72000" indent="-72000">
              <a:lnSpc>
                <a:spcPct val="100000"/>
              </a:lnSpc>
              <a:buFont typeface="Arial" panose="020B0604020202020204" pitchFamily="34" charset="0"/>
              <a:buChar char="•"/>
              <a:defRPr sz="9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246551"/>
            <a:ext cx="435844" cy="435844"/>
          </a:xfrm>
          <a:prstGeom prst="rect">
            <a:avLst/>
          </a:prstGeom>
        </p:spPr>
      </p:pic>
      <p:sp>
        <p:nvSpPr>
          <p:cNvPr id="26" name="Текст 13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62409" y="305796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27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458108" y="520156"/>
            <a:ext cx="10635750" cy="526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668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енумерованные спис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11867" y="1714388"/>
            <a:ext cx="3191284" cy="4414912"/>
          </a:xfrm>
        </p:spPr>
        <p:txBody>
          <a:bodyPr>
            <a:noAutofit/>
          </a:bodyPr>
          <a:lstStyle>
            <a:lvl1pPr marL="198000" indent="-198000">
              <a:lnSpc>
                <a:spcPts val="2200"/>
              </a:lnSpc>
              <a:buFont typeface="+mj-lt"/>
              <a:buAutoNum type="arabicPeriod"/>
              <a:defRPr sz="20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48" name="Текст 13"/>
          <p:cNvSpPr>
            <a:spLocks noGrp="1"/>
          </p:cNvSpPr>
          <p:nvPr>
            <p:ph type="body" sz="quarter" idx="25" hasCustomPrompt="1"/>
          </p:nvPr>
        </p:nvSpPr>
        <p:spPr>
          <a:xfrm>
            <a:off x="4314998" y="1733858"/>
            <a:ext cx="2492045" cy="4395442"/>
          </a:xfrm>
        </p:spPr>
        <p:txBody>
          <a:bodyPr>
            <a:noAutofit/>
          </a:bodyPr>
          <a:lstStyle>
            <a:lvl1pPr marL="162000" indent="-162000">
              <a:lnSpc>
                <a:spcPts val="1700"/>
              </a:lnSpc>
              <a:buFont typeface="+mj-lt"/>
              <a:buAutoNum type="arabicPeriod"/>
              <a:defRPr sz="15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49" name="Текст 13"/>
          <p:cNvSpPr>
            <a:spLocks noGrp="1"/>
          </p:cNvSpPr>
          <p:nvPr>
            <p:ph type="body" sz="quarter" idx="26" hasCustomPrompt="1"/>
          </p:nvPr>
        </p:nvSpPr>
        <p:spPr>
          <a:xfrm>
            <a:off x="7315728" y="1741292"/>
            <a:ext cx="2128644" cy="4388008"/>
          </a:xfrm>
        </p:spPr>
        <p:txBody>
          <a:bodyPr>
            <a:noAutofit/>
          </a:bodyPr>
          <a:lstStyle>
            <a:lvl1pPr marL="126000" indent="-126000">
              <a:lnSpc>
                <a:spcPct val="100000"/>
              </a:lnSpc>
              <a:buFont typeface="+mj-lt"/>
              <a:buAutoNum type="arabicPeriod"/>
              <a:defRPr sz="11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sp>
        <p:nvSpPr>
          <p:cNvPr id="50" name="Текст 13"/>
          <p:cNvSpPr>
            <a:spLocks noGrp="1"/>
          </p:cNvSpPr>
          <p:nvPr>
            <p:ph type="body" sz="quarter" idx="27" hasCustomPrompt="1"/>
          </p:nvPr>
        </p:nvSpPr>
        <p:spPr>
          <a:xfrm>
            <a:off x="9894423" y="1758882"/>
            <a:ext cx="1751240" cy="4370417"/>
          </a:xfrm>
        </p:spPr>
        <p:txBody>
          <a:bodyPr>
            <a:noAutofit/>
          </a:bodyPr>
          <a:lstStyle>
            <a:lvl1pPr marL="108000" indent="-108000">
              <a:lnSpc>
                <a:spcPct val="100000"/>
              </a:lnSpc>
              <a:buFont typeface="+mj-lt"/>
              <a:buAutoNum type="arabicPeriod"/>
              <a:defRPr sz="9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</a:t>
            </a: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246551"/>
            <a:ext cx="435844" cy="435844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62409" y="305796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8108" y="520156"/>
            <a:ext cx="10635750" cy="526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64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 и большое фо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4248644" y="0"/>
            <a:ext cx="7944839" cy="6858000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исунок 23"/>
          <p:cNvSpPr>
            <a:spLocks noGrp="1"/>
          </p:cNvSpPr>
          <p:nvPr>
            <p:ph type="pic" sz="quarter" idx="23"/>
          </p:nvPr>
        </p:nvSpPr>
        <p:spPr>
          <a:xfrm>
            <a:off x="4245147" y="-3041"/>
            <a:ext cx="7948336" cy="6872242"/>
          </a:xfrm>
          <a:custGeom>
            <a:avLst/>
            <a:gdLst>
              <a:gd name="connsiteX0" fmla="*/ 0 w 3360737"/>
              <a:gd name="connsiteY0" fmla="*/ 2236788 h 4473575"/>
              <a:gd name="connsiteX1" fmla="*/ 1680369 w 3360737"/>
              <a:gd name="connsiteY1" fmla="*/ 0 h 4473575"/>
              <a:gd name="connsiteX2" fmla="*/ 3360738 w 3360737"/>
              <a:gd name="connsiteY2" fmla="*/ 2236788 h 4473575"/>
              <a:gd name="connsiteX3" fmla="*/ 1680369 w 3360737"/>
              <a:gd name="connsiteY3" fmla="*/ 4473576 h 4473575"/>
              <a:gd name="connsiteX4" fmla="*/ 0 w 3360737"/>
              <a:gd name="connsiteY4" fmla="*/ 2236788 h 4473575"/>
              <a:gd name="connsiteX5" fmla="*/ 840184 w 3360737"/>
              <a:gd name="connsiteY5" fmla="*/ 2236788 h 4473575"/>
              <a:gd name="connsiteX6" fmla="*/ 1680368 w 3360737"/>
              <a:gd name="connsiteY6" fmla="*/ 3633391 h 4473575"/>
              <a:gd name="connsiteX7" fmla="*/ 2520552 w 3360737"/>
              <a:gd name="connsiteY7" fmla="*/ 2236788 h 4473575"/>
              <a:gd name="connsiteX8" fmla="*/ 1680368 w 3360737"/>
              <a:gd name="connsiteY8" fmla="*/ 840185 h 4473575"/>
              <a:gd name="connsiteX9" fmla="*/ 840184 w 3360737"/>
              <a:gd name="connsiteY9" fmla="*/ 2236788 h 4473575"/>
              <a:gd name="connsiteX0" fmla="*/ 0 w 3360738"/>
              <a:gd name="connsiteY0" fmla="*/ 2236788 h 4473576"/>
              <a:gd name="connsiteX1" fmla="*/ 1680369 w 3360738"/>
              <a:gd name="connsiteY1" fmla="*/ 0 h 4473576"/>
              <a:gd name="connsiteX2" fmla="*/ 3360738 w 3360738"/>
              <a:gd name="connsiteY2" fmla="*/ 2236788 h 4473576"/>
              <a:gd name="connsiteX3" fmla="*/ 1680369 w 3360738"/>
              <a:gd name="connsiteY3" fmla="*/ 4473576 h 4473576"/>
              <a:gd name="connsiteX4" fmla="*/ 0 w 3360738"/>
              <a:gd name="connsiteY4" fmla="*/ 2236788 h 4473576"/>
              <a:gd name="connsiteX5" fmla="*/ 840184 w 3360738"/>
              <a:gd name="connsiteY5" fmla="*/ 2236788 h 4473576"/>
              <a:gd name="connsiteX6" fmla="*/ 1680368 w 3360738"/>
              <a:gd name="connsiteY6" fmla="*/ 3633391 h 4473576"/>
              <a:gd name="connsiteX7" fmla="*/ 2520552 w 3360738"/>
              <a:gd name="connsiteY7" fmla="*/ 2236788 h 4473576"/>
              <a:gd name="connsiteX8" fmla="*/ 1680368 w 3360738"/>
              <a:gd name="connsiteY8" fmla="*/ 840185 h 4473576"/>
              <a:gd name="connsiteX9" fmla="*/ 840184 w 3360738"/>
              <a:gd name="connsiteY9" fmla="*/ 2236788 h 4473576"/>
              <a:gd name="connsiteX0" fmla="*/ 38062 w 3410351"/>
              <a:gd name="connsiteY0" fmla="*/ 2236788 h 5970602"/>
              <a:gd name="connsiteX1" fmla="*/ 1718431 w 3410351"/>
              <a:gd name="connsiteY1" fmla="*/ 0 h 5970602"/>
              <a:gd name="connsiteX2" fmla="*/ 3398800 w 3410351"/>
              <a:gd name="connsiteY2" fmla="*/ 2236788 h 5970602"/>
              <a:gd name="connsiteX3" fmla="*/ 982056 w 3410351"/>
              <a:gd name="connsiteY3" fmla="*/ 5970602 h 5970602"/>
              <a:gd name="connsiteX4" fmla="*/ 38062 w 3410351"/>
              <a:gd name="connsiteY4" fmla="*/ 2236788 h 5970602"/>
              <a:gd name="connsiteX5" fmla="*/ 878246 w 3410351"/>
              <a:gd name="connsiteY5" fmla="*/ 2236788 h 5970602"/>
              <a:gd name="connsiteX6" fmla="*/ 1718430 w 3410351"/>
              <a:gd name="connsiteY6" fmla="*/ 3633391 h 5970602"/>
              <a:gd name="connsiteX7" fmla="*/ 2558614 w 3410351"/>
              <a:gd name="connsiteY7" fmla="*/ 2236788 h 5970602"/>
              <a:gd name="connsiteX8" fmla="*/ 1718430 w 3410351"/>
              <a:gd name="connsiteY8" fmla="*/ 840185 h 5970602"/>
              <a:gd name="connsiteX9" fmla="*/ 878246 w 3410351"/>
              <a:gd name="connsiteY9" fmla="*/ 2236788 h 5970602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316173 w 3861203"/>
              <a:gd name="connsiteY0" fmla="*/ 2358847 h 6092661"/>
              <a:gd name="connsiteX1" fmla="*/ 240491 w 3861203"/>
              <a:gd name="connsiteY1" fmla="*/ 639948 h 6092661"/>
              <a:gd name="connsiteX2" fmla="*/ 3307452 w 3861203"/>
              <a:gd name="connsiteY2" fmla="*/ 89691 h 6092661"/>
              <a:gd name="connsiteX3" fmla="*/ 3676911 w 3861203"/>
              <a:gd name="connsiteY3" fmla="*/ 2358847 h 6092661"/>
              <a:gd name="connsiteX4" fmla="*/ 1260167 w 3861203"/>
              <a:gd name="connsiteY4" fmla="*/ 6092661 h 6092661"/>
              <a:gd name="connsiteX5" fmla="*/ 316173 w 3861203"/>
              <a:gd name="connsiteY5" fmla="*/ 2358847 h 6092661"/>
              <a:gd name="connsiteX6" fmla="*/ 1156357 w 3861203"/>
              <a:gd name="connsiteY6" fmla="*/ 2358847 h 6092661"/>
              <a:gd name="connsiteX7" fmla="*/ 1996541 w 3861203"/>
              <a:gd name="connsiteY7" fmla="*/ 3755450 h 6092661"/>
              <a:gd name="connsiteX8" fmla="*/ 2836725 w 3861203"/>
              <a:gd name="connsiteY8" fmla="*/ 2358847 h 6092661"/>
              <a:gd name="connsiteX9" fmla="*/ 1996541 w 3861203"/>
              <a:gd name="connsiteY9" fmla="*/ 962244 h 6092661"/>
              <a:gd name="connsiteX10" fmla="*/ 1156357 w 3861203"/>
              <a:gd name="connsiteY10" fmla="*/ 2358847 h 6092661"/>
              <a:gd name="connsiteX0" fmla="*/ 316173 w 3728126"/>
              <a:gd name="connsiteY0" fmla="*/ 2613450 h 6877363"/>
              <a:gd name="connsiteX1" fmla="*/ 240491 w 3728126"/>
              <a:gd name="connsiteY1" fmla="*/ 894551 h 6877363"/>
              <a:gd name="connsiteX2" fmla="*/ 3307452 w 3728126"/>
              <a:gd name="connsiteY2" fmla="*/ 344294 h 6877363"/>
              <a:gd name="connsiteX3" fmla="*/ 3482702 w 3728126"/>
              <a:gd name="connsiteY3" fmla="*/ 6206314 h 6877363"/>
              <a:gd name="connsiteX4" fmla="*/ 1260167 w 3728126"/>
              <a:gd name="connsiteY4" fmla="*/ 6347264 h 6877363"/>
              <a:gd name="connsiteX5" fmla="*/ 316173 w 3728126"/>
              <a:gd name="connsiteY5" fmla="*/ 2613450 h 6877363"/>
              <a:gd name="connsiteX6" fmla="*/ 1156357 w 3728126"/>
              <a:gd name="connsiteY6" fmla="*/ 2613450 h 6877363"/>
              <a:gd name="connsiteX7" fmla="*/ 1996541 w 3728126"/>
              <a:gd name="connsiteY7" fmla="*/ 4010053 h 6877363"/>
              <a:gd name="connsiteX8" fmla="*/ 2836725 w 3728126"/>
              <a:gd name="connsiteY8" fmla="*/ 2613450 h 6877363"/>
              <a:gd name="connsiteX9" fmla="*/ 1996541 w 3728126"/>
              <a:gd name="connsiteY9" fmla="*/ 1216847 h 6877363"/>
              <a:gd name="connsiteX10" fmla="*/ 1156357 w 3728126"/>
              <a:gd name="connsiteY10" fmla="*/ 2613450 h 6877363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561430 h 6993020"/>
              <a:gd name="connsiteX1" fmla="*/ 206667 w 3757847"/>
              <a:gd name="connsiteY1" fmla="*/ 842531 h 6993020"/>
              <a:gd name="connsiteX2" fmla="*/ 3273628 w 3757847"/>
              <a:gd name="connsiteY2" fmla="*/ 292274 h 6993020"/>
              <a:gd name="connsiteX3" fmla="*/ 3448878 w 3757847"/>
              <a:gd name="connsiteY3" fmla="*/ 6154294 h 6993020"/>
              <a:gd name="connsiteX4" fmla="*/ 303851 w 3757847"/>
              <a:gd name="connsiteY4" fmla="*/ 6578465 h 6993020"/>
              <a:gd name="connsiteX5" fmla="*/ 282349 w 3757847"/>
              <a:gd name="connsiteY5" fmla="*/ 2561430 h 6993020"/>
              <a:gd name="connsiteX6" fmla="*/ 1122533 w 3757847"/>
              <a:gd name="connsiteY6" fmla="*/ 2561430 h 6993020"/>
              <a:gd name="connsiteX7" fmla="*/ 1962717 w 3757847"/>
              <a:gd name="connsiteY7" fmla="*/ 3958033 h 6993020"/>
              <a:gd name="connsiteX8" fmla="*/ 2802901 w 3757847"/>
              <a:gd name="connsiteY8" fmla="*/ 2561430 h 6993020"/>
              <a:gd name="connsiteX9" fmla="*/ 1962717 w 3757847"/>
              <a:gd name="connsiteY9" fmla="*/ 1164827 h 6993020"/>
              <a:gd name="connsiteX10" fmla="*/ 1122533 w 3757847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551385"/>
              <a:gd name="connsiteY0" fmla="*/ 2561430 h 6993020"/>
              <a:gd name="connsiteX1" fmla="*/ 139375 w 3551385"/>
              <a:gd name="connsiteY1" fmla="*/ 842531 h 6993020"/>
              <a:gd name="connsiteX2" fmla="*/ 3206336 w 3551385"/>
              <a:gd name="connsiteY2" fmla="*/ 292274 h 6993020"/>
              <a:gd name="connsiteX3" fmla="*/ 3381586 w 3551385"/>
              <a:gd name="connsiteY3" fmla="*/ 6154294 h 6993020"/>
              <a:gd name="connsiteX4" fmla="*/ 236559 w 3551385"/>
              <a:gd name="connsiteY4" fmla="*/ 6578465 h 6993020"/>
              <a:gd name="connsiteX5" fmla="*/ 215057 w 3551385"/>
              <a:gd name="connsiteY5" fmla="*/ 2561430 h 6993020"/>
              <a:gd name="connsiteX6" fmla="*/ 1055241 w 3551385"/>
              <a:gd name="connsiteY6" fmla="*/ 2561430 h 6993020"/>
              <a:gd name="connsiteX7" fmla="*/ 1895425 w 3551385"/>
              <a:gd name="connsiteY7" fmla="*/ 3958033 h 6993020"/>
              <a:gd name="connsiteX8" fmla="*/ 2735609 w 3551385"/>
              <a:gd name="connsiteY8" fmla="*/ 2561430 h 6993020"/>
              <a:gd name="connsiteX9" fmla="*/ 1895425 w 3551385"/>
              <a:gd name="connsiteY9" fmla="*/ 1164827 h 6993020"/>
              <a:gd name="connsiteX10" fmla="*/ 1055241 w 3551385"/>
              <a:gd name="connsiteY10" fmla="*/ 2561430 h 6993020"/>
              <a:gd name="connsiteX0" fmla="*/ 215057 w 3674735"/>
              <a:gd name="connsiteY0" fmla="*/ 2499473 h 6927147"/>
              <a:gd name="connsiteX1" fmla="*/ 139375 w 3674735"/>
              <a:gd name="connsiteY1" fmla="*/ 780574 h 6927147"/>
              <a:gd name="connsiteX2" fmla="*/ 3594753 w 3674735"/>
              <a:gd name="connsiteY2" fmla="*/ 303145 h 6927147"/>
              <a:gd name="connsiteX3" fmla="*/ 3381586 w 3674735"/>
              <a:gd name="connsiteY3" fmla="*/ 6092337 h 6927147"/>
              <a:gd name="connsiteX4" fmla="*/ 236559 w 3674735"/>
              <a:gd name="connsiteY4" fmla="*/ 6516508 h 6927147"/>
              <a:gd name="connsiteX5" fmla="*/ 215057 w 3674735"/>
              <a:gd name="connsiteY5" fmla="*/ 2499473 h 6927147"/>
              <a:gd name="connsiteX6" fmla="*/ 1055241 w 3674735"/>
              <a:gd name="connsiteY6" fmla="*/ 2499473 h 6927147"/>
              <a:gd name="connsiteX7" fmla="*/ 1895425 w 3674735"/>
              <a:gd name="connsiteY7" fmla="*/ 3896076 h 6927147"/>
              <a:gd name="connsiteX8" fmla="*/ 2735609 w 3674735"/>
              <a:gd name="connsiteY8" fmla="*/ 2499473 h 6927147"/>
              <a:gd name="connsiteX9" fmla="*/ 1895425 w 3674735"/>
              <a:gd name="connsiteY9" fmla="*/ 1102870 h 6927147"/>
              <a:gd name="connsiteX10" fmla="*/ 1055241 w 3674735"/>
              <a:gd name="connsiteY10" fmla="*/ 2499473 h 69271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597832"/>
              <a:gd name="connsiteY0" fmla="*/ 2275066 h 6702740"/>
              <a:gd name="connsiteX1" fmla="*/ 223375 w 3597832"/>
              <a:gd name="connsiteY1" fmla="*/ 62553 h 6702740"/>
              <a:gd name="connsiteX2" fmla="*/ 3597832 w 3597832"/>
              <a:gd name="connsiteY2" fmla="*/ 78738 h 6702740"/>
              <a:gd name="connsiteX3" fmla="*/ 3384665 w 3597832"/>
              <a:gd name="connsiteY3" fmla="*/ 5867930 h 6702740"/>
              <a:gd name="connsiteX4" fmla="*/ 239638 w 3597832"/>
              <a:gd name="connsiteY4" fmla="*/ 6292101 h 6702740"/>
              <a:gd name="connsiteX5" fmla="*/ 218136 w 3597832"/>
              <a:gd name="connsiteY5" fmla="*/ 2275066 h 6702740"/>
              <a:gd name="connsiteX6" fmla="*/ 1058320 w 3597832"/>
              <a:gd name="connsiteY6" fmla="*/ 2275066 h 6702740"/>
              <a:gd name="connsiteX7" fmla="*/ 1898504 w 3597832"/>
              <a:gd name="connsiteY7" fmla="*/ 3671669 h 6702740"/>
              <a:gd name="connsiteX8" fmla="*/ 2738688 w 3597832"/>
              <a:gd name="connsiteY8" fmla="*/ 2275066 h 6702740"/>
              <a:gd name="connsiteX9" fmla="*/ 1898504 w 3597832"/>
              <a:gd name="connsiteY9" fmla="*/ 878463 h 6702740"/>
              <a:gd name="connsiteX10" fmla="*/ 1058320 w 3597832"/>
              <a:gd name="connsiteY10" fmla="*/ 2275066 h 6702740"/>
              <a:gd name="connsiteX0" fmla="*/ 218136 w 3597832"/>
              <a:gd name="connsiteY0" fmla="*/ 2275066 h 6479136"/>
              <a:gd name="connsiteX1" fmla="*/ 223375 w 3597832"/>
              <a:gd name="connsiteY1" fmla="*/ 62553 h 6479136"/>
              <a:gd name="connsiteX2" fmla="*/ 3597832 w 3597832"/>
              <a:gd name="connsiteY2" fmla="*/ 78738 h 6479136"/>
              <a:gd name="connsiteX3" fmla="*/ 3384665 w 3597832"/>
              <a:gd name="connsiteY3" fmla="*/ 5867930 h 6479136"/>
              <a:gd name="connsiteX4" fmla="*/ 239638 w 3597832"/>
              <a:gd name="connsiteY4" fmla="*/ 6292101 h 6479136"/>
              <a:gd name="connsiteX5" fmla="*/ 218136 w 3597832"/>
              <a:gd name="connsiteY5" fmla="*/ 2275066 h 6479136"/>
              <a:gd name="connsiteX6" fmla="*/ 1058320 w 3597832"/>
              <a:gd name="connsiteY6" fmla="*/ 2275066 h 6479136"/>
              <a:gd name="connsiteX7" fmla="*/ 1898504 w 3597832"/>
              <a:gd name="connsiteY7" fmla="*/ 3671669 h 6479136"/>
              <a:gd name="connsiteX8" fmla="*/ 2738688 w 3597832"/>
              <a:gd name="connsiteY8" fmla="*/ 2275066 h 6479136"/>
              <a:gd name="connsiteX9" fmla="*/ 1898504 w 3597832"/>
              <a:gd name="connsiteY9" fmla="*/ 878463 h 6479136"/>
              <a:gd name="connsiteX10" fmla="*/ 1058320 w 3597832"/>
              <a:gd name="connsiteY10" fmla="*/ 2275066 h 6479136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1020 w 3380716"/>
              <a:gd name="connsiteY0" fmla="*/ 2275066 h 6696839"/>
              <a:gd name="connsiteX1" fmla="*/ 6259 w 3380716"/>
              <a:gd name="connsiteY1" fmla="*/ 62553 h 6696839"/>
              <a:gd name="connsiteX2" fmla="*/ 3380716 w 3380716"/>
              <a:gd name="connsiteY2" fmla="*/ 78738 h 6696839"/>
              <a:gd name="connsiteX3" fmla="*/ 3369849 w 3380716"/>
              <a:gd name="connsiteY3" fmla="*/ 6563845 h 6696839"/>
              <a:gd name="connsiteX4" fmla="*/ 22522 w 3380716"/>
              <a:gd name="connsiteY4" fmla="*/ 6292101 h 6696839"/>
              <a:gd name="connsiteX5" fmla="*/ 1020 w 3380716"/>
              <a:gd name="connsiteY5" fmla="*/ 2275066 h 6696839"/>
              <a:gd name="connsiteX6" fmla="*/ 841204 w 3380716"/>
              <a:gd name="connsiteY6" fmla="*/ 2275066 h 6696839"/>
              <a:gd name="connsiteX7" fmla="*/ 1681388 w 3380716"/>
              <a:gd name="connsiteY7" fmla="*/ 3671669 h 6696839"/>
              <a:gd name="connsiteX8" fmla="*/ 2521572 w 3380716"/>
              <a:gd name="connsiteY8" fmla="*/ 2275066 h 6696839"/>
              <a:gd name="connsiteX9" fmla="*/ 1681388 w 3380716"/>
              <a:gd name="connsiteY9" fmla="*/ 878463 h 6696839"/>
              <a:gd name="connsiteX10" fmla="*/ 841204 w 3380716"/>
              <a:gd name="connsiteY10" fmla="*/ 2275066 h 6696839"/>
              <a:gd name="connsiteX0" fmla="*/ 1020 w 3380716"/>
              <a:gd name="connsiteY0" fmla="*/ 2275066 h 6563845"/>
              <a:gd name="connsiteX1" fmla="*/ 6259 w 3380716"/>
              <a:gd name="connsiteY1" fmla="*/ 62553 h 6563845"/>
              <a:gd name="connsiteX2" fmla="*/ 3380716 w 3380716"/>
              <a:gd name="connsiteY2" fmla="*/ 78738 h 6563845"/>
              <a:gd name="connsiteX3" fmla="*/ 3369849 w 3380716"/>
              <a:gd name="connsiteY3" fmla="*/ 6563845 h 6563845"/>
              <a:gd name="connsiteX4" fmla="*/ 22522 w 3380716"/>
              <a:gd name="connsiteY4" fmla="*/ 6292101 h 6563845"/>
              <a:gd name="connsiteX5" fmla="*/ 1020 w 3380716"/>
              <a:gd name="connsiteY5" fmla="*/ 2275066 h 6563845"/>
              <a:gd name="connsiteX6" fmla="*/ 841204 w 3380716"/>
              <a:gd name="connsiteY6" fmla="*/ 2275066 h 6563845"/>
              <a:gd name="connsiteX7" fmla="*/ 1681388 w 3380716"/>
              <a:gd name="connsiteY7" fmla="*/ 3671669 h 6563845"/>
              <a:gd name="connsiteX8" fmla="*/ 2521572 w 3380716"/>
              <a:gd name="connsiteY8" fmla="*/ 2275066 h 6563845"/>
              <a:gd name="connsiteX9" fmla="*/ 1681388 w 3380716"/>
              <a:gd name="connsiteY9" fmla="*/ 878463 h 6563845"/>
              <a:gd name="connsiteX10" fmla="*/ 841204 w 3380716"/>
              <a:gd name="connsiteY10" fmla="*/ 2275066 h 6563845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68830 w 3379697"/>
              <a:gd name="connsiteY3" fmla="*/ 6563845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0 w 3387788"/>
              <a:gd name="connsiteY0" fmla="*/ 1239285 h 6890912"/>
              <a:gd name="connsiteX1" fmla="*/ 13331 w 3387788"/>
              <a:gd name="connsiteY1" fmla="*/ 62553 h 6890912"/>
              <a:gd name="connsiteX2" fmla="*/ 3387788 w 3387788"/>
              <a:gd name="connsiteY2" fmla="*/ 78738 h 6890912"/>
              <a:gd name="connsiteX3" fmla="*/ 3385013 w 3387788"/>
              <a:gd name="connsiteY3" fmla="*/ 6887527 h 6890912"/>
              <a:gd name="connsiteX4" fmla="*/ 13410 w 3387788"/>
              <a:gd name="connsiteY4" fmla="*/ 6890912 h 6890912"/>
              <a:gd name="connsiteX5" fmla="*/ 0 w 3387788"/>
              <a:gd name="connsiteY5" fmla="*/ 1239285 h 6890912"/>
              <a:gd name="connsiteX6" fmla="*/ 2652800 w 3387788"/>
              <a:gd name="connsiteY6" fmla="*/ 486726 h 6890912"/>
              <a:gd name="connsiteX7" fmla="*/ 2853713 w 3387788"/>
              <a:gd name="connsiteY7" fmla="*/ 823273 h 6890912"/>
              <a:gd name="connsiteX8" fmla="*/ 3078902 w 3387788"/>
              <a:gd name="connsiteY8" fmla="*/ 486726 h 6890912"/>
              <a:gd name="connsiteX9" fmla="*/ 2902265 w 3387788"/>
              <a:gd name="connsiteY9" fmla="*/ 198732 h 6890912"/>
              <a:gd name="connsiteX10" fmla="*/ 2652800 w 3387788"/>
              <a:gd name="connsiteY10" fmla="*/ 486726 h 6890912"/>
              <a:gd name="connsiteX0" fmla="*/ 1 w 3379697"/>
              <a:gd name="connsiteY0" fmla="*/ 672843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672843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8227 w 3387923"/>
              <a:gd name="connsiteY0" fmla="*/ 672843 h 6890912"/>
              <a:gd name="connsiteX1" fmla="*/ 13466 w 3387923"/>
              <a:gd name="connsiteY1" fmla="*/ 62553 h 6890912"/>
              <a:gd name="connsiteX2" fmla="*/ 3387923 w 3387923"/>
              <a:gd name="connsiteY2" fmla="*/ 78738 h 6890912"/>
              <a:gd name="connsiteX3" fmla="*/ 3385148 w 3387923"/>
              <a:gd name="connsiteY3" fmla="*/ 6887527 h 6890912"/>
              <a:gd name="connsiteX4" fmla="*/ 13545 w 3387923"/>
              <a:gd name="connsiteY4" fmla="*/ 6890912 h 6890912"/>
              <a:gd name="connsiteX5" fmla="*/ 8227 w 3387923"/>
              <a:gd name="connsiteY5" fmla="*/ 672843 h 6890912"/>
              <a:gd name="connsiteX6" fmla="*/ 2652935 w 3387923"/>
              <a:gd name="connsiteY6" fmla="*/ 486726 h 6890912"/>
              <a:gd name="connsiteX7" fmla="*/ 2853848 w 3387923"/>
              <a:gd name="connsiteY7" fmla="*/ 823273 h 6890912"/>
              <a:gd name="connsiteX8" fmla="*/ 3079037 w 3387923"/>
              <a:gd name="connsiteY8" fmla="*/ 486726 h 6890912"/>
              <a:gd name="connsiteX9" fmla="*/ 2902400 w 3387923"/>
              <a:gd name="connsiteY9" fmla="*/ 198732 h 6890912"/>
              <a:gd name="connsiteX10" fmla="*/ 2652935 w 3387923"/>
              <a:gd name="connsiteY10" fmla="*/ 486726 h 6890912"/>
              <a:gd name="connsiteX0" fmla="*/ 3897 w 3383593"/>
              <a:gd name="connsiteY0" fmla="*/ 683053 h 6901122"/>
              <a:gd name="connsiteX1" fmla="*/ 1992 w 3383593"/>
              <a:gd name="connsiteY1" fmla="*/ 46569 h 6901122"/>
              <a:gd name="connsiteX2" fmla="*/ 3383593 w 3383593"/>
              <a:gd name="connsiteY2" fmla="*/ 88948 h 6901122"/>
              <a:gd name="connsiteX3" fmla="*/ 3380818 w 3383593"/>
              <a:gd name="connsiteY3" fmla="*/ 6897737 h 6901122"/>
              <a:gd name="connsiteX4" fmla="*/ 9215 w 3383593"/>
              <a:gd name="connsiteY4" fmla="*/ 6901122 h 6901122"/>
              <a:gd name="connsiteX5" fmla="*/ 3897 w 3383593"/>
              <a:gd name="connsiteY5" fmla="*/ 683053 h 6901122"/>
              <a:gd name="connsiteX6" fmla="*/ 2648605 w 3383593"/>
              <a:gd name="connsiteY6" fmla="*/ 496936 h 6901122"/>
              <a:gd name="connsiteX7" fmla="*/ 2849518 w 3383593"/>
              <a:gd name="connsiteY7" fmla="*/ 833483 h 6901122"/>
              <a:gd name="connsiteX8" fmla="*/ 3074707 w 3383593"/>
              <a:gd name="connsiteY8" fmla="*/ 496936 h 6901122"/>
              <a:gd name="connsiteX9" fmla="*/ 2898070 w 3383593"/>
              <a:gd name="connsiteY9" fmla="*/ 208942 h 6901122"/>
              <a:gd name="connsiteX10" fmla="*/ 2648605 w 3383593"/>
              <a:gd name="connsiteY10" fmla="*/ 496936 h 6901122"/>
              <a:gd name="connsiteX0" fmla="*/ 3897 w 3383593"/>
              <a:gd name="connsiteY0" fmla="*/ 673896 h 6891965"/>
              <a:gd name="connsiteX1" fmla="*/ 1992 w 3383593"/>
              <a:gd name="connsiteY1" fmla="*/ 37412 h 6891965"/>
              <a:gd name="connsiteX2" fmla="*/ 3383593 w 3383593"/>
              <a:gd name="connsiteY2" fmla="*/ 79791 h 6891965"/>
              <a:gd name="connsiteX3" fmla="*/ 3380818 w 3383593"/>
              <a:gd name="connsiteY3" fmla="*/ 6888580 h 6891965"/>
              <a:gd name="connsiteX4" fmla="*/ 9215 w 3383593"/>
              <a:gd name="connsiteY4" fmla="*/ 6891965 h 6891965"/>
              <a:gd name="connsiteX5" fmla="*/ 3897 w 3383593"/>
              <a:gd name="connsiteY5" fmla="*/ 673896 h 6891965"/>
              <a:gd name="connsiteX6" fmla="*/ 2648605 w 3383593"/>
              <a:gd name="connsiteY6" fmla="*/ 487779 h 6891965"/>
              <a:gd name="connsiteX7" fmla="*/ 2849518 w 3383593"/>
              <a:gd name="connsiteY7" fmla="*/ 824326 h 6891965"/>
              <a:gd name="connsiteX8" fmla="*/ 3074707 w 3383593"/>
              <a:gd name="connsiteY8" fmla="*/ 487779 h 6891965"/>
              <a:gd name="connsiteX9" fmla="*/ 2898070 w 3383593"/>
              <a:gd name="connsiteY9" fmla="*/ 199785 h 6891965"/>
              <a:gd name="connsiteX10" fmla="*/ 2648605 w 3383593"/>
              <a:gd name="connsiteY10" fmla="*/ 487779 h 6891965"/>
              <a:gd name="connsiteX0" fmla="*/ 2857 w 3382553"/>
              <a:gd name="connsiteY0" fmla="*/ 673896 h 6891965"/>
              <a:gd name="connsiteX1" fmla="*/ 952 w 3382553"/>
              <a:gd name="connsiteY1" fmla="*/ 37412 h 6891965"/>
              <a:gd name="connsiteX2" fmla="*/ 3382553 w 3382553"/>
              <a:gd name="connsiteY2" fmla="*/ 79791 h 6891965"/>
              <a:gd name="connsiteX3" fmla="*/ 3379778 w 3382553"/>
              <a:gd name="connsiteY3" fmla="*/ 6888580 h 6891965"/>
              <a:gd name="connsiteX4" fmla="*/ 8175 w 3382553"/>
              <a:gd name="connsiteY4" fmla="*/ 6891965 h 6891965"/>
              <a:gd name="connsiteX5" fmla="*/ 2857 w 3382553"/>
              <a:gd name="connsiteY5" fmla="*/ 673896 h 6891965"/>
              <a:gd name="connsiteX6" fmla="*/ 2647565 w 3382553"/>
              <a:gd name="connsiteY6" fmla="*/ 487779 h 6891965"/>
              <a:gd name="connsiteX7" fmla="*/ 2848478 w 3382553"/>
              <a:gd name="connsiteY7" fmla="*/ 824326 h 6891965"/>
              <a:gd name="connsiteX8" fmla="*/ 3073667 w 3382553"/>
              <a:gd name="connsiteY8" fmla="*/ 487779 h 6891965"/>
              <a:gd name="connsiteX9" fmla="*/ 2897030 w 3382553"/>
              <a:gd name="connsiteY9" fmla="*/ 199785 h 6891965"/>
              <a:gd name="connsiteX10" fmla="*/ 2647565 w 3382553"/>
              <a:gd name="connsiteY10" fmla="*/ 487779 h 6891965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636484 h 6854553"/>
              <a:gd name="connsiteX1" fmla="*/ 952 w 3379778"/>
              <a:gd name="connsiteY1" fmla="*/ 0 h 6854553"/>
              <a:gd name="connsiteX2" fmla="*/ 3363503 w 3379778"/>
              <a:gd name="connsiteY2" fmla="*/ 1898 h 6854553"/>
              <a:gd name="connsiteX3" fmla="*/ 3379778 w 3379778"/>
              <a:gd name="connsiteY3" fmla="*/ 6851168 h 6854553"/>
              <a:gd name="connsiteX4" fmla="*/ 8175 w 3379778"/>
              <a:gd name="connsiteY4" fmla="*/ 6854553 h 6854553"/>
              <a:gd name="connsiteX5" fmla="*/ 2857 w 3379778"/>
              <a:gd name="connsiteY5" fmla="*/ 636484 h 6854553"/>
              <a:gd name="connsiteX6" fmla="*/ 2647565 w 3379778"/>
              <a:gd name="connsiteY6" fmla="*/ 450367 h 6854553"/>
              <a:gd name="connsiteX7" fmla="*/ 2848478 w 3379778"/>
              <a:gd name="connsiteY7" fmla="*/ 786914 h 6854553"/>
              <a:gd name="connsiteX8" fmla="*/ 3073667 w 3379778"/>
              <a:gd name="connsiteY8" fmla="*/ 450367 h 6854553"/>
              <a:gd name="connsiteX9" fmla="*/ 2897030 w 3379778"/>
              <a:gd name="connsiteY9" fmla="*/ 162373 h 6854553"/>
              <a:gd name="connsiteX10" fmla="*/ 2647565 w 3379778"/>
              <a:gd name="connsiteY10" fmla="*/ 450367 h 6854553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61290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2768"/>
              <a:gd name="connsiteY0" fmla="*/ 638865 h 6864543"/>
              <a:gd name="connsiteX1" fmla="*/ 1514 w 3362768"/>
              <a:gd name="connsiteY1" fmla="*/ 0 h 6864543"/>
              <a:gd name="connsiteX2" fmla="*/ 3361684 w 3362768"/>
              <a:gd name="connsiteY2" fmla="*/ 4279 h 6864543"/>
              <a:gd name="connsiteX3" fmla="*/ 3361290 w 3362768"/>
              <a:gd name="connsiteY3" fmla="*/ 6859899 h 6864543"/>
              <a:gd name="connsiteX4" fmla="*/ 6356 w 3362768"/>
              <a:gd name="connsiteY4" fmla="*/ 6856934 h 6864543"/>
              <a:gd name="connsiteX5" fmla="*/ 1038 w 3362768"/>
              <a:gd name="connsiteY5" fmla="*/ 638865 h 6864543"/>
              <a:gd name="connsiteX6" fmla="*/ 2662414 w 3362768"/>
              <a:gd name="connsiteY6" fmla="*/ 452748 h 6864543"/>
              <a:gd name="connsiteX7" fmla="*/ 2894284 w 3362768"/>
              <a:gd name="connsiteY7" fmla="*/ 684520 h 6864543"/>
              <a:gd name="connsiteX8" fmla="*/ 3102804 w 3362768"/>
              <a:gd name="connsiteY8" fmla="*/ 455129 h 6864543"/>
              <a:gd name="connsiteX9" fmla="*/ 2876161 w 3362768"/>
              <a:gd name="connsiteY9" fmla="*/ 236192 h 6864543"/>
              <a:gd name="connsiteX10" fmla="*/ 2662414 w 3362768"/>
              <a:gd name="connsiteY10" fmla="*/ 452748 h 6864543"/>
              <a:gd name="connsiteX0" fmla="*/ 913 w 3362643"/>
              <a:gd name="connsiteY0" fmla="*/ 638865 h 6869273"/>
              <a:gd name="connsiteX1" fmla="*/ 1389 w 3362643"/>
              <a:gd name="connsiteY1" fmla="*/ 0 h 6869273"/>
              <a:gd name="connsiteX2" fmla="*/ 3361559 w 3362643"/>
              <a:gd name="connsiteY2" fmla="*/ 4279 h 6869273"/>
              <a:gd name="connsiteX3" fmla="*/ 3361165 w 3362643"/>
              <a:gd name="connsiteY3" fmla="*/ 6859899 h 6869273"/>
              <a:gd name="connsiteX4" fmla="*/ 3850 w 3362643"/>
              <a:gd name="connsiteY4" fmla="*/ 6864078 h 6869273"/>
              <a:gd name="connsiteX5" fmla="*/ 913 w 3362643"/>
              <a:gd name="connsiteY5" fmla="*/ 638865 h 6869273"/>
              <a:gd name="connsiteX6" fmla="*/ 2662289 w 3362643"/>
              <a:gd name="connsiteY6" fmla="*/ 452748 h 6869273"/>
              <a:gd name="connsiteX7" fmla="*/ 2894159 w 3362643"/>
              <a:gd name="connsiteY7" fmla="*/ 684520 h 6869273"/>
              <a:gd name="connsiteX8" fmla="*/ 3102679 w 3362643"/>
              <a:gd name="connsiteY8" fmla="*/ 455129 h 6869273"/>
              <a:gd name="connsiteX9" fmla="*/ 2876036 w 3362643"/>
              <a:gd name="connsiteY9" fmla="*/ 236192 h 6869273"/>
              <a:gd name="connsiteX10" fmla="*/ 2662289 w 3362643"/>
              <a:gd name="connsiteY10" fmla="*/ 452748 h 6869273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125 w 3361855"/>
              <a:gd name="connsiteY0" fmla="*/ 638865 h 6864078"/>
              <a:gd name="connsiteX1" fmla="*/ 601 w 3361855"/>
              <a:gd name="connsiteY1" fmla="*/ 0 h 6864078"/>
              <a:gd name="connsiteX2" fmla="*/ 3360771 w 3361855"/>
              <a:gd name="connsiteY2" fmla="*/ 4279 h 6864078"/>
              <a:gd name="connsiteX3" fmla="*/ 3360377 w 3361855"/>
              <a:gd name="connsiteY3" fmla="*/ 6859899 h 6864078"/>
              <a:gd name="connsiteX4" fmla="*/ 3062 w 3361855"/>
              <a:gd name="connsiteY4" fmla="*/ 6864078 h 6864078"/>
              <a:gd name="connsiteX5" fmla="*/ 125 w 3361855"/>
              <a:gd name="connsiteY5" fmla="*/ 638865 h 6864078"/>
              <a:gd name="connsiteX6" fmla="*/ 2661501 w 3361855"/>
              <a:gd name="connsiteY6" fmla="*/ 452748 h 6864078"/>
              <a:gd name="connsiteX7" fmla="*/ 2893371 w 3361855"/>
              <a:gd name="connsiteY7" fmla="*/ 684520 h 6864078"/>
              <a:gd name="connsiteX8" fmla="*/ 3101891 w 3361855"/>
              <a:gd name="connsiteY8" fmla="*/ 455129 h 6864078"/>
              <a:gd name="connsiteX9" fmla="*/ 2875248 w 3361855"/>
              <a:gd name="connsiteY9" fmla="*/ 236192 h 6864078"/>
              <a:gd name="connsiteX10" fmla="*/ 2661501 w 3361855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388012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388012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79766 w 3361609"/>
              <a:gd name="connsiteY9" fmla="*/ 2504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720238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242 w 3368167"/>
              <a:gd name="connsiteY0" fmla="*/ 496538 h 6864078"/>
              <a:gd name="connsiteX1" fmla="*/ 6913 w 3368167"/>
              <a:gd name="connsiteY1" fmla="*/ 0 h 6864078"/>
              <a:gd name="connsiteX2" fmla="*/ 3367083 w 3368167"/>
              <a:gd name="connsiteY2" fmla="*/ 4279 h 6864078"/>
              <a:gd name="connsiteX3" fmla="*/ 3366689 w 3368167"/>
              <a:gd name="connsiteY3" fmla="*/ 6859899 h 6864078"/>
              <a:gd name="connsiteX4" fmla="*/ 9374 w 3368167"/>
              <a:gd name="connsiteY4" fmla="*/ 6864078 h 6864078"/>
              <a:gd name="connsiteX5" fmla="*/ 242 w 3368167"/>
              <a:gd name="connsiteY5" fmla="*/ 496538 h 6864078"/>
              <a:gd name="connsiteX6" fmla="*/ 2672575 w 3368167"/>
              <a:gd name="connsiteY6" fmla="*/ 462274 h 6864078"/>
              <a:gd name="connsiteX7" fmla="*/ 2890158 w 3368167"/>
              <a:gd name="connsiteY7" fmla="*/ 720238 h 6864078"/>
              <a:gd name="connsiteX8" fmla="*/ 3108203 w 3368167"/>
              <a:gd name="connsiteY8" fmla="*/ 462272 h 6864078"/>
              <a:gd name="connsiteX9" fmla="*/ 2874418 w 3368167"/>
              <a:gd name="connsiteY9" fmla="*/ 212379 h 6864078"/>
              <a:gd name="connsiteX10" fmla="*/ 2672575 w 3368167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8751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3617 w 3364398"/>
              <a:gd name="connsiteY0" fmla="*/ 595212 h 6967515"/>
              <a:gd name="connsiteX1" fmla="*/ 762 w 3364398"/>
              <a:gd name="connsiteY1" fmla="*/ 103437 h 6967515"/>
              <a:gd name="connsiteX2" fmla="*/ 3363314 w 3364398"/>
              <a:gd name="connsiteY2" fmla="*/ 107716 h 6967515"/>
              <a:gd name="connsiteX3" fmla="*/ 3362920 w 3364398"/>
              <a:gd name="connsiteY3" fmla="*/ 6963336 h 6967515"/>
              <a:gd name="connsiteX4" fmla="*/ 5605 w 3364398"/>
              <a:gd name="connsiteY4" fmla="*/ 6967515 h 6967515"/>
              <a:gd name="connsiteX5" fmla="*/ 3617 w 3364398"/>
              <a:gd name="connsiteY5" fmla="*/ 595212 h 6967515"/>
              <a:gd name="connsiteX6" fmla="*/ 2633088 w 3364398"/>
              <a:gd name="connsiteY6" fmla="*/ 575236 h 6967515"/>
              <a:gd name="connsiteX7" fmla="*/ 2891151 w 3364398"/>
              <a:gd name="connsiteY7" fmla="*/ 823675 h 6967515"/>
              <a:gd name="connsiteX8" fmla="*/ 3137772 w 3364398"/>
              <a:gd name="connsiteY8" fmla="*/ 563328 h 6967515"/>
              <a:gd name="connsiteX9" fmla="*/ 2884937 w 3364398"/>
              <a:gd name="connsiteY9" fmla="*/ 318197 h 6967515"/>
              <a:gd name="connsiteX10" fmla="*/ 2633088 w 3364398"/>
              <a:gd name="connsiteY10" fmla="*/ 575236 h 6967515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7033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8938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74650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727005 w 6087786"/>
              <a:gd name="connsiteY0" fmla="*/ 614155 h 6986458"/>
              <a:gd name="connsiteX1" fmla="*/ 0 w 6087786"/>
              <a:gd name="connsiteY1" fmla="*/ 122380 h 6986458"/>
              <a:gd name="connsiteX2" fmla="*/ 6086702 w 6087786"/>
              <a:gd name="connsiteY2" fmla="*/ 126659 h 6986458"/>
              <a:gd name="connsiteX3" fmla="*/ 6086308 w 6087786"/>
              <a:gd name="connsiteY3" fmla="*/ 6982279 h 6986458"/>
              <a:gd name="connsiteX4" fmla="*/ 2728993 w 6087786"/>
              <a:gd name="connsiteY4" fmla="*/ 6986458 h 6986458"/>
              <a:gd name="connsiteX5" fmla="*/ 2727005 w 6087786"/>
              <a:gd name="connsiteY5" fmla="*/ 614155 h 6986458"/>
              <a:gd name="connsiteX6" fmla="*/ 5389814 w 6087786"/>
              <a:gd name="connsiteY6" fmla="*/ 589417 h 6986458"/>
              <a:gd name="connsiteX7" fmla="*/ 5612158 w 6087786"/>
              <a:gd name="connsiteY7" fmla="*/ 806900 h 6986458"/>
              <a:gd name="connsiteX8" fmla="*/ 5825441 w 6087786"/>
              <a:gd name="connsiteY8" fmla="*/ 591797 h 6986458"/>
              <a:gd name="connsiteX9" fmla="*/ 5608325 w 6087786"/>
              <a:gd name="connsiteY9" fmla="*/ 372859 h 6986458"/>
              <a:gd name="connsiteX10" fmla="*/ 5389814 w 6087786"/>
              <a:gd name="connsiteY10" fmla="*/ 589417 h 6986458"/>
              <a:gd name="connsiteX0" fmla="*/ 202396 w 6287327"/>
              <a:gd name="connsiteY0" fmla="*/ 610469 h 6992297"/>
              <a:gd name="connsiteX1" fmla="*/ 199541 w 6287327"/>
              <a:gd name="connsiteY1" fmla="*/ 128219 h 6992297"/>
              <a:gd name="connsiteX2" fmla="*/ 6286243 w 6287327"/>
              <a:gd name="connsiteY2" fmla="*/ 132498 h 6992297"/>
              <a:gd name="connsiteX3" fmla="*/ 6285849 w 6287327"/>
              <a:gd name="connsiteY3" fmla="*/ 6988118 h 6992297"/>
              <a:gd name="connsiteX4" fmla="*/ 2928534 w 6287327"/>
              <a:gd name="connsiteY4" fmla="*/ 6992297 h 6992297"/>
              <a:gd name="connsiteX5" fmla="*/ 202396 w 6287327"/>
              <a:gd name="connsiteY5" fmla="*/ 610469 h 6992297"/>
              <a:gd name="connsiteX6" fmla="*/ 5589355 w 6287327"/>
              <a:gd name="connsiteY6" fmla="*/ 595256 h 6992297"/>
              <a:gd name="connsiteX7" fmla="*/ 5811699 w 6287327"/>
              <a:gd name="connsiteY7" fmla="*/ 812739 h 6992297"/>
              <a:gd name="connsiteX8" fmla="*/ 6024982 w 6287327"/>
              <a:gd name="connsiteY8" fmla="*/ 597636 h 6992297"/>
              <a:gd name="connsiteX9" fmla="*/ 5807866 w 6287327"/>
              <a:gd name="connsiteY9" fmla="*/ 378698 h 6992297"/>
              <a:gd name="connsiteX10" fmla="*/ 5589355 w 6287327"/>
              <a:gd name="connsiteY10" fmla="*/ 595256 h 6992297"/>
              <a:gd name="connsiteX0" fmla="*/ 3466 w 6088397"/>
              <a:gd name="connsiteY0" fmla="*/ 482250 h 6864078"/>
              <a:gd name="connsiteX1" fmla="*/ 611 w 6088397"/>
              <a:gd name="connsiteY1" fmla="*/ 0 h 6864078"/>
              <a:gd name="connsiteX2" fmla="*/ 6087313 w 6088397"/>
              <a:gd name="connsiteY2" fmla="*/ 4279 h 6864078"/>
              <a:gd name="connsiteX3" fmla="*/ 6086919 w 6088397"/>
              <a:gd name="connsiteY3" fmla="*/ 6859899 h 6864078"/>
              <a:gd name="connsiteX4" fmla="*/ 2729604 w 6088397"/>
              <a:gd name="connsiteY4" fmla="*/ 6864078 h 6864078"/>
              <a:gd name="connsiteX5" fmla="*/ 3466 w 6088397"/>
              <a:gd name="connsiteY5" fmla="*/ 482250 h 6864078"/>
              <a:gd name="connsiteX6" fmla="*/ 5390425 w 6088397"/>
              <a:gd name="connsiteY6" fmla="*/ 467037 h 6864078"/>
              <a:gd name="connsiteX7" fmla="*/ 5612769 w 6088397"/>
              <a:gd name="connsiteY7" fmla="*/ 684520 h 6864078"/>
              <a:gd name="connsiteX8" fmla="*/ 5826052 w 6088397"/>
              <a:gd name="connsiteY8" fmla="*/ 469417 h 6864078"/>
              <a:gd name="connsiteX9" fmla="*/ 5608936 w 6088397"/>
              <a:gd name="connsiteY9" fmla="*/ 250479 h 6864078"/>
              <a:gd name="connsiteX10" fmla="*/ 5390425 w 6088397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4843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81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3357 w 6088288"/>
              <a:gd name="connsiteY0" fmla="*/ 482250 h 6864078"/>
              <a:gd name="connsiteX1" fmla="*/ 502 w 6088288"/>
              <a:gd name="connsiteY1" fmla="*/ 0 h 6864078"/>
              <a:gd name="connsiteX2" fmla="*/ 6087204 w 6088288"/>
              <a:gd name="connsiteY2" fmla="*/ 4279 h 6864078"/>
              <a:gd name="connsiteX3" fmla="*/ 6086810 w 6088288"/>
              <a:gd name="connsiteY3" fmla="*/ 6859899 h 6864078"/>
              <a:gd name="connsiteX4" fmla="*/ 583 w 6088288"/>
              <a:gd name="connsiteY4" fmla="*/ 6864078 h 6864078"/>
              <a:gd name="connsiteX5" fmla="*/ 3357 w 6088288"/>
              <a:gd name="connsiteY5" fmla="*/ 482250 h 6864078"/>
              <a:gd name="connsiteX6" fmla="*/ 5390316 w 6088288"/>
              <a:gd name="connsiteY6" fmla="*/ 467037 h 6864078"/>
              <a:gd name="connsiteX7" fmla="*/ 5612660 w 6088288"/>
              <a:gd name="connsiteY7" fmla="*/ 684520 h 6864078"/>
              <a:gd name="connsiteX8" fmla="*/ 5825943 w 6088288"/>
              <a:gd name="connsiteY8" fmla="*/ 469417 h 6864078"/>
              <a:gd name="connsiteX9" fmla="*/ 5608827 w 6088288"/>
              <a:gd name="connsiteY9" fmla="*/ 250479 h 6864078"/>
              <a:gd name="connsiteX10" fmla="*/ 5390316 w 6088288"/>
              <a:gd name="connsiteY10" fmla="*/ 467037 h 6864078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81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1831655 w 7916586"/>
              <a:gd name="connsiteY0" fmla="*/ 610469 h 6992297"/>
              <a:gd name="connsiteX1" fmla="*/ 0 w 7916586"/>
              <a:gd name="connsiteY1" fmla="*/ 128219 h 6992297"/>
              <a:gd name="connsiteX2" fmla="*/ 7915502 w 7916586"/>
              <a:gd name="connsiteY2" fmla="*/ 132498 h 6992297"/>
              <a:gd name="connsiteX3" fmla="*/ 7915108 w 7916586"/>
              <a:gd name="connsiteY3" fmla="*/ 6988118 h 6992297"/>
              <a:gd name="connsiteX4" fmla="*/ 1828881 w 7916586"/>
              <a:gd name="connsiteY4" fmla="*/ 6992297 h 6992297"/>
              <a:gd name="connsiteX5" fmla="*/ 1831655 w 7916586"/>
              <a:gd name="connsiteY5" fmla="*/ 610469 h 6992297"/>
              <a:gd name="connsiteX6" fmla="*/ 7218614 w 7916586"/>
              <a:gd name="connsiteY6" fmla="*/ 595256 h 6992297"/>
              <a:gd name="connsiteX7" fmla="*/ 7440958 w 7916586"/>
              <a:gd name="connsiteY7" fmla="*/ 812739 h 6992297"/>
              <a:gd name="connsiteX8" fmla="*/ 7654241 w 7916586"/>
              <a:gd name="connsiteY8" fmla="*/ 597636 h 6992297"/>
              <a:gd name="connsiteX9" fmla="*/ 7437125 w 7916586"/>
              <a:gd name="connsiteY9" fmla="*/ 378698 h 6992297"/>
              <a:gd name="connsiteX10" fmla="*/ 7218614 w 7916586"/>
              <a:gd name="connsiteY10" fmla="*/ 595256 h 6992297"/>
              <a:gd name="connsiteX0" fmla="*/ 132042 w 8060288"/>
              <a:gd name="connsiteY0" fmla="*/ 610469 h 6992297"/>
              <a:gd name="connsiteX1" fmla="*/ 143702 w 8060288"/>
              <a:gd name="connsiteY1" fmla="*/ 128219 h 6992297"/>
              <a:gd name="connsiteX2" fmla="*/ 8059204 w 8060288"/>
              <a:gd name="connsiteY2" fmla="*/ 132498 h 6992297"/>
              <a:gd name="connsiteX3" fmla="*/ 8058810 w 8060288"/>
              <a:gd name="connsiteY3" fmla="*/ 6988118 h 6992297"/>
              <a:gd name="connsiteX4" fmla="*/ 1972583 w 8060288"/>
              <a:gd name="connsiteY4" fmla="*/ 6992297 h 6992297"/>
              <a:gd name="connsiteX5" fmla="*/ 132042 w 8060288"/>
              <a:gd name="connsiteY5" fmla="*/ 610469 h 6992297"/>
              <a:gd name="connsiteX6" fmla="*/ 7362316 w 8060288"/>
              <a:gd name="connsiteY6" fmla="*/ 595256 h 6992297"/>
              <a:gd name="connsiteX7" fmla="*/ 7584660 w 8060288"/>
              <a:gd name="connsiteY7" fmla="*/ 812739 h 6992297"/>
              <a:gd name="connsiteX8" fmla="*/ 7797943 w 8060288"/>
              <a:gd name="connsiteY8" fmla="*/ 597636 h 6992297"/>
              <a:gd name="connsiteX9" fmla="*/ 7580827 w 8060288"/>
              <a:gd name="connsiteY9" fmla="*/ 378698 h 6992297"/>
              <a:gd name="connsiteX10" fmla="*/ 7362316 w 8060288"/>
              <a:gd name="connsiteY10" fmla="*/ 595256 h 6992297"/>
              <a:gd name="connsiteX0" fmla="*/ 31808 w 7960054"/>
              <a:gd name="connsiteY0" fmla="*/ 611492 h 7007834"/>
              <a:gd name="connsiteX1" fmla="*/ 43468 w 7960054"/>
              <a:gd name="connsiteY1" fmla="*/ 129242 h 7007834"/>
              <a:gd name="connsiteX2" fmla="*/ 7958970 w 7960054"/>
              <a:gd name="connsiteY2" fmla="*/ 133521 h 7007834"/>
              <a:gd name="connsiteX3" fmla="*/ 7958576 w 7960054"/>
              <a:gd name="connsiteY3" fmla="*/ 6989141 h 7007834"/>
              <a:gd name="connsiteX4" fmla="*/ 6 w 7960054"/>
              <a:gd name="connsiteY4" fmla="*/ 7007834 h 7007834"/>
              <a:gd name="connsiteX5" fmla="*/ 31808 w 7960054"/>
              <a:gd name="connsiteY5" fmla="*/ 611492 h 7007834"/>
              <a:gd name="connsiteX6" fmla="*/ 7262082 w 7960054"/>
              <a:gd name="connsiteY6" fmla="*/ 596279 h 7007834"/>
              <a:gd name="connsiteX7" fmla="*/ 7484426 w 7960054"/>
              <a:gd name="connsiteY7" fmla="*/ 813762 h 7007834"/>
              <a:gd name="connsiteX8" fmla="*/ 7697709 w 7960054"/>
              <a:gd name="connsiteY8" fmla="*/ 598659 h 7007834"/>
              <a:gd name="connsiteX9" fmla="*/ 7480593 w 7960054"/>
              <a:gd name="connsiteY9" fmla="*/ 379721 h 7007834"/>
              <a:gd name="connsiteX10" fmla="*/ 7262082 w 7960054"/>
              <a:gd name="connsiteY10" fmla="*/ 596279 h 7007834"/>
              <a:gd name="connsiteX0" fmla="*/ 31806 w 7960052"/>
              <a:gd name="connsiteY0" fmla="*/ 482250 h 6878592"/>
              <a:gd name="connsiteX1" fmla="*/ 43466 w 7960052"/>
              <a:gd name="connsiteY1" fmla="*/ 0 h 6878592"/>
              <a:gd name="connsiteX2" fmla="*/ 7958968 w 7960052"/>
              <a:gd name="connsiteY2" fmla="*/ 4279 h 6878592"/>
              <a:gd name="connsiteX3" fmla="*/ 7958574 w 7960052"/>
              <a:gd name="connsiteY3" fmla="*/ 6859899 h 6878592"/>
              <a:gd name="connsiteX4" fmla="*/ 4 w 7960052"/>
              <a:gd name="connsiteY4" fmla="*/ 6878592 h 6878592"/>
              <a:gd name="connsiteX5" fmla="*/ 31806 w 7960052"/>
              <a:gd name="connsiteY5" fmla="*/ 482250 h 6878592"/>
              <a:gd name="connsiteX6" fmla="*/ 7262080 w 7960052"/>
              <a:gd name="connsiteY6" fmla="*/ 467037 h 6878592"/>
              <a:gd name="connsiteX7" fmla="*/ 7484424 w 7960052"/>
              <a:gd name="connsiteY7" fmla="*/ 684520 h 6878592"/>
              <a:gd name="connsiteX8" fmla="*/ 7697707 w 7960052"/>
              <a:gd name="connsiteY8" fmla="*/ 469417 h 6878592"/>
              <a:gd name="connsiteX9" fmla="*/ 7480591 w 7960052"/>
              <a:gd name="connsiteY9" fmla="*/ 250479 h 6878592"/>
              <a:gd name="connsiteX10" fmla="*/ 7262080 w 7960052"/>
              <a:gd name="connsiteY10" fmla="*/ 467037 h 6878592"/>
              <a:gd name="connsiteX0" fmla="*/ 31806 w 7960052"/>
              <a:gd name="connsiteY0" fmla="*/ 611492 h 7007834"/>
              <a:gd name="connsiteX1" fmla="*/ 11716 w 7960052"/>
              <a:gd name="connsiteY1" fmla="*/ 129242 h 7007834"/>
              <a:gd name="connsiteX2" fmla="*/ 7958968 w 7960052"/>
              <a:gd name="connsiteY2" fmla="*/ 133521 h 7007834"/>
              <a:gd name="connsiteX3" fmla="*/ 7958574 w 7960052"/>
              <a:gd name="connsiteY3" fmla="*/ 6989141 h 7007834"/>
              <a:gd name="connsiteX4" fmla="*/ 4 w 7960052"/>
              <a:gd name="connsiteY4" fmla="*/ 7007834 h 7007834"/>
              <a:gd name="connsiteX5" fmla="*/ 31806 w 7960052"/>
              <a:gd name="connsiteY5" fmla="*/ 611492 h 7007834"/>
              <a:gd name="connsiteX6" fmla="*/ 7262080 w 7960052"/>
              <a:gd name="connsiteY6" fmla="*/ 596279 h 7007834"/>
              <a:gd name="connsiteX7" fmla="*/ 7484424 w 7960052"/>
              <a:gd name="connsiteY7" fmla="*/ 813762 h 7007834"/>
              <a:gd name="connsiteX8" fmla="*/ 7697707 w 7960052"/>
              <a:gd name="connsiteY8" fmla="*/ 598659 h 7007834"/>
              <a:gd name="connsiteX9" fmla="*/ 7480591 w 7960052"/>
              <a:gd name="connsiteY9" fmla="*/ 379721 h 7007834"/>
              <a:gd name="connsiteX10" fmla="*/ 7262080 w 7960052"/>
              <a:gd name="connsiteY10" fmla="*/ 596279 h 7007834"/>
              <a:gd name="connsiteX0" fmla="*/ 31807 w 7960053"/>
              <a:gd name="connsiteY0" fmla="*/ 482250 h 6878592"/>
              <a:gd name="connsiteX1" fmla="*/ 11717 w 7960053"/>
              <a:gd name="connsiteY1" fmla="*/ 0 h 6878592"/>
              <a:gd name="connsiteX2" fmla="*/ 7958969 w 7960053"/>
              <a:gd name="connsiteY2" fmla="*/ 4279 h 6878592"/>
              <a:gd name="connsiteX3" fmla="*/ 7958575 w 7960053"/>
              <a:gd name="connsiteY3" fmla="*/ 6859899 h 6878592"/>
              <a:gd name="connsiteX4" fmla="*/ 5 w 7960053"/>
              <a:gd name="connsiteY4" fmla="*/ 6878592 h 6878592"/>
              <a:gd name="connsiteX5" fmla="*/ 31807 w 7960053"/>
              <a:gd name="connsiteY5" fmla="*/ 482250 h 6878592"/>
              <a:gd name="connsiteX6" fmla="*/ 7262081 w 7960053"/>
              <a:gd name="connsiteY6" fmla="*/ 467037 h 6878592"/>
              <a:gd name="connsiteX7" fmla="*/ 7484425 w 7960053"/>
              <a:gd name="connsiteY7" fmla="*/ 684520 h 6878592"/>
              <a:gd name="connsiteX8" fmla="*/ 7697708 w 7960053"/>
              <a:gd name="connsiteY8" fmla="*/ 469417 h 6878592"/>
              <a:gd name="connsiteX9" fmla="*/ 7480592 w 7960053"/>
              <a:gd name="connsiteY9" fmla="*/ 250479 h 6878592"/>
              <a:gd name="connsiteX10" fmla="*/ 7262081 w 7960053"/>
              <a:gd name="connsiteY10" fmla="*/ 467037 h 6878592"/>
              <a:gd name="connsiteX0" fmla="*/ 12778 w 7960074"/>
              <a:gd name="connsiteY0" fmla="*/ 488600 h 6878592"/>
              <a:gd name="connsiteX1" fmla="*/ 11738 w 7960074"/>
              <a:gd name="connsiteY1" fmla="*/ 0 h 6878592"/>
              <a:gd name="connsiteX2" fmla="*/ 7958990 w 7960074"/>
              <a:gd name="connsiteY2" fmla="*/ 4279 h 6878592"/>
              <a:gd name="connsiteX3" fmla="*/ 7958596 w 7960074"/>
              <a:gd name="connsiteY3" fmla="*/ 6859899 h 6878592"/>
              <a:gd name="connsiteX4" fmla="*/ 26 w 7960074"/>
              <a:gd name="connsiteY4" fmla="*/ 6878592 h 6878592"/>
              <a:gd name="connsiteX5" fmla="*/ 12778 w 7960074"/>
              <a:gd name="connsiteY5" fmla="*/ 488600 h 6878592"/>
              <a:gd name="connsiteX6" fmla="*/ 7262102 w 7960074"/>
              <a:gd name="connsiteY6" fmla="*/ 467037 h 6878592"/>
              <a:gd name="connsiteX7" fmla="*/ 7484446 w 7960074"/>
              <a:gd name="connsiteY7" fmla="*/ 684520 h 6878592"/>
              <a:gd name="connsiteX8" fmla="*/ 7697729 w 7960074"/>
              <a:gd name="connsiteY8" fmla="*/ 469417 h 6878592"/>
              <a:gd name="connsiteX9" fmla="*/ 7480613 w 7960074"/>
              <a:gd name="connsiteY9" fmla="*/ 250479 h 6878592"/>
              <a:gd name="connsiteX10" fmla="*/ 7262102 w 7960074"/>
              <a:gd name="connsiteY10" fmla="*/ 467037 h 6878592"/>
              <a:gd name="connsiteX0" fmla="*/ 12760 w 7960056"/>
              <a:gd name="connsiteY0" fmla="*/ 488600 h 6878592"/>
              <a:gd name="connsiteX1" fmla="*/ 11720 w 7960056"/>
              <a:gd name="connsiteY1" fmla="*/ 0 h 6878592"/>
              <a:gd name="connsiteX2" fmla="*/ 7958972 w 7960056"/>
              <a:gd name="connsiteY2" fmla="*/ 4279 h 6878592"/>
              <a:gd name="connsiteX3" fmla="*/ 7958578 w 7960056"/>
              <a:gd name="connsiteY3" fmla="*/ 6859899 h 6878592"/>
              <a:gd name="connsiteX4" fmla="*/ 8 w 7960056"/>
              <a:gd name="connsiteY4" fmla="*/ 6878592 h 6878592"/>
              <a:gd name="connsiteX5" fmla="*/ 12760 w 7960056"/>
              <a:gd name="connsiteY5" fmla="*/ 488600 h 6878592"/>
              <a:gd name="connsiteX6" fmla="*/ 7262084 w 7960056"/>
              <a:gd name="connsiteY6" fmla="*/ 467037 h 6878592"/>
              <a:gd name="connsiteX7" fmla="*/ 7484428 w 7960056"/>
              <a:gd name="connsiteY7" fmla="*/ 684520 h 6878592"/>
              <a:gd name="connsiteX8" fmla="*/ 7697711 w 7960056"/>
              <a:gd name="connsiteY8" fmla="*/ 469417 h 6878592"/>
              <a:gd name="connsiteX9" fmla="*/ 7480595 w 7960056"/>
              <a:gd name="connsiteY9" fmla="*/ 250479 h 6878592"/>
              <a:gd name="connsiteX10" fmla="*/ 7262084 w 7960056"/>
              <a:gd name="connsiteY10" fmla="*/ 467037 h 6878592"/>
              <a:gd name="connsiteX0" fmla="*/ 1040 w 7948336"/>
              <a:gd name="connsiteY0" fmla="*/ 613942 h 7003934"/>
              <a:gd name="connsiteX1" fmla="*/ 0 w 7948336"/>
              <a:gd name="connsiteY1" fmla="*/ 125342 h 7003934"/>
              <a:gd name="connsiteX2" fmla="*/ 7947252 w 7948336"/>
              <a:gd name="connsiteY2" fmla="*/ 129621 h 7003934"/>
              <a:gd name="connsiteX3" fmla="*/ 7946858 w 7948336"/>
              <a:gd name="connsiteY3" fmla="*/ 6985241 h 7003934"/>
              <a:gd name="connsiteX4" fmla="*/ 7338 w 7948336"/>
              <a:gd name="connsiteY4" fmla="*/ 7003934 h 7003934"/>
              <a:gd name="connsiteX5" fmla="*/ 1040 w 7948336"/>
              <a:gd name="connsiteY5" fmla="*/ 613942 h 7003934"/>
              <a:gd name="connsiteX6" fmla="*/ 7250364 w 7948336"/>
              <a:gd name="connsiteY6" fmla="*/ 592379 h 7003934"/>
              <a:gd name="connsiteX7" fmla="*/ 7472708 w 7948336"/>
              <a:gd name="connsiteY7" fmla="*/ 809862 h 7003934"/>
              <a:gd name="connsiteX8" fmla="*/ 7685991 w 7948336"/>
              <a:gd name="connsiteY8" fmla="*/ 594759 h 7003934"/>
              <a:gd name="connsiteX9" fmla="*/ 7468875 w 7948336"/>
              <a:gd name="connsiteY9" fmla="*/ 375821 h 7003934"/>
              <a:gd name="connsiteX10" fmla="*/ 7250364 w 7948336"/>
              <a:gd name="connsiteY10" fmla="*/ 592379 h 7003934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733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94044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8421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48336" h="6872242">
                <a:moveTo>
                  <a:pt x="1040" y="488600"/>
                </a:moveTo>
                <a:cubicBezTo>
                  <a:pt x="-183" y="273810"/>
                  <a:pt x="2211" y="189610"/>
                  <a:pt x="0" y="0"/>
                </a:cubicBezTo>
                <a:lnTo>
                  <a:pt x="7947252" y="4279"/>
                </a:lnTo>
                <a:cubicBezTo>
                  <a:pt x="7945496" y="160679"/>
                  <a:pt x="7950763" y="6667196"/>
                  <a:pt x="7946858" y="6859899"/>
                </a:cubicBezTo>
                <a:cubicBezTo>
                  <a:pt x="7747936" y="6866669"/>
                  <a:pt x="318027" y="6869868"/>
                  <a:pt x="7338" y="6872242"/>
                </a:cubicBezTo>
                <a:cubicBezTo>
                  <a:pt x="6909" y="6594830"/>
                  <a:pt x="2263" y="703390"/>
                  <a:pt x="1040" y="488600"/>
                </a:cubicBezTo>
                <a:close/>
                <a:moveTo>
                  <a:pt x="7250364" y="467037"/>
                </a:moveTo>
                <a:cubicBezTo>
                  <a:pt x="7249416" y="575890"/>
                  <a:pt x="7330255" y="684123"/>
                  <a:pt x="7463184" y="689282"/>
                </a:cubicBezTo>
                <a:cubicBezTo>
                  <a:pt x="7596113" y="694441"/>
                  <a:pt x="7688615" y="587398"/>
                  <a:pt x="7690753" y="469417"/>
                </a:cubicBezTo>
                <a:cubicBezTo>
                  <a:pt x="7692891" y="351436"/>
                  <a:pt x="7589898" y="248495"/>
                  <a:pt x="7468875" y="250479"/>
                </a:cubicBezTo>
                <a:cubicBezTo>
                  <a:pt x="7347852" y="252463"/>
                  <a:pt x="7251312" y="358184"/>
                  <a:pt x="7250364" y="46703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7" name="Овал 26"/>
          <p:cNvSpPr/>
          <p:nvPr userDrawn="1"/>
        </p:nvSpPr>
        <p:spPr>
          <a:xfrm>
            <a:off x="11460596" y="212445"/>
            <a:ext cx="516255" cy="516255"/>
          </a:xfrm>
          <a:prstGeom prst="ellipse">
            <a:avLst/>
          </a:prstGeom>
          <a:solidFill>
            <a:srgbClr val="E101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583" y="246551"/>
            <a:ext cx="435844" cy="435844"/>
          </a:xfrm>
          <a:prstGeom prst="rect">
            <a:avLst/>
          </a:prstGeom>
          <a:noFill/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287" y="1747073"/>
            <a:ext cx="2845165" cy="21290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 в </a:t>
            </a:r>
            <a:r>
              <a:rPr lang="ru-RU" dirty="0" err="1"/>
              <a:t>cфере</a:t>
            </a:r>
            <a:r>
              <a:rPr lang="ru-RU" dirty="0"/>
              <a:t> HR-</a:t>
            </a:r>
            <a:r>
              <a:rPr lang="ru-RU" dirty="0" err="1"/>
              <a:t>tech</a:t>
            </a:r>
            <a:r>
              <a:rPr lang="ru-RU" dirty="0"/>
              <a:t> и всеми силами пытаемся упростить жизнь миллионам людей.</a:t>
            </a:r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46832" y="4225679"/>
            <a:ext cx="2861620" cy="20162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/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топовых</a:t>
            </a:r>
            <a:r>
              <a:rPr lang="ru-RU" dirty="0"/>
              <a:t> технологий, разрабатываем крутые проекты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64805" y="548862"/>
            <a:ext cx="3326939" cy="12189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600"/>
              </a:lnSpc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62409" y="305796"/>
            <a:ext cx="3329335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136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заголовок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/>
          </p:nvPr>
        </p:nvSpPr>
        <p:spPr>
          <a:xfrm>
            <a:off x="6383338" y="1616076"/>
            <a:ext cx="5215482" cy="4759324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9"/>
          </p:nvPr>
        </p:nvSpPr>
        <p:spPr>
          <a:xfrm>
            <a:off x="605473" y="1616076"/>
            <a:ext cx="5203190" cy="4759324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7934942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1018">
          <p15:clr>
            <a:srgbClr val="FBAE40"/>
          </p15:clr>
        </p15:guide>
        <p15:guide id="4" orient="horz" pos="954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и среднее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6107838" y="0"/>
            <a:ext cx="6084161" cy="6858000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9477" y="1299047"/>
            <a:ext cx="4678636" cy="21290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 в </a:t>
            </a:r>
            <a:r>
              <a:rPr lang="ru-RU" dirty="0" err="1"/>
              <a:t>cфере</a:t>
            </a:r>
            <a:r>
              <a:rPr lang="ru-RU" dirty="0"/>
              <a:t> HR-</a:t>
            </a:r>
            <a:r>
              <a:rPr lang="ru-RU" dirty="0" err="1"/>
              <a:t>tech</a:t>
            </a:r>
            <a:r>
              <a:rPr lang="ru-RU" dirty="0"/>
              <a:t> и всеми силами пытаемся упростить жизнь миллионам людей.</a:t>
            </a:r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2072" y="2842208"/>
            <a:ext cx="4684262" cy="2450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/>
            </a:lvl1pPr>
          </a:lstStyle>
          <a:p>
            <a:pPr lvl="0"/>
            <a:r>
              <a:rPr lang="ru-RU" dirty="0"/>
              <a:t>Для этого нам просто необходимы высокотехнологичные мобильные приложения, и в </a:t>
            </a:r>
            <a:r>
              <a:rPr lang="ru-RU" dirty="0" err="1"/>
              <a:t>hh</a:t>
            </a:r>
            <a:r>
              <a:rPr lang="ru-RU" dirty="0"/>
              <a:t> их четыре. Два на </a:t>
            </a:r>
            <a:r>
              <a:rPr lang="ru-RU" dirty="0" err="1"/>
              <a:t>Android</a:t>
            </a:r>
            <a:r>
              <a:rPr lang="ru-RU" dirty="0"/>
              <a:t> и два на </a:t>
            </a:r>
            <a:r>
              <a:rPr lang="ru-RU" dirty="0" err="1"/>
              <a:t>iOS</a:t>
            </a:r>
            <a:r>
              <a:rPr lang="ru-RU" dirty="0"/>
              <a:t>, отдельно для работодателей и соискателей. Мобильные разработчики — супергерои нашего времени и кавалерия технологий.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67171" y="308971"/>
            <a:ext cx="4679163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3976" y="520106"/>
            <a:ext cx="4692358" cy="9361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Овал 12"/>
          <p:cNvSpPr/>
          <p:nvPr userDrawn="1"/>
        </p:nvSpPr>
        <p:spPr>
          <a:xfrm>
            <a:off x="11460596" y="212445"/>
            <a:ext cx="516255" cy="516255"/>
          </a:xfrm>
          <a:prstGeom prst="ellipse">
            <a:avLst/>
          </a:prstGeom>
          <a:solidFill>
            <a:srgbClr val="E101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583" y="246551"/>
            <a:ext cx="435844" cy="435844"/>
          </a:xfrm>
          <a:prstGeom prst="rect">
            <a:avLst/>
          </a:prstGeom>
          <a:noFill/>
        </p:spPr>
      </p:pic>
      <p:sp>
        <p:nvSpPr>
          <p:cNvPr id="12" name="Рисунок 23"/>
          <p:cNvSpPr>
            <a:spLocks noGrp="1"/>
          </p:cNvSpPr>
          <p:nvPr>
            <p:ph type="pic" sz="quarter" idx="23"/>
          </p:nvPr>
        </p:nvSpPr>
        <p:spPr>
          <a:xfrm>
            <a:off x="6102521" y="-5187"/>
            <a:ext cx="6090961" cy="6866768"/>
          </a:xfrm>
          <a:custGeom>
            <a:avLst/>
            <a:gdLst>
              <a:gd name="connsiteX0" fmla="*/ 0 w 3360737"/>
              <a:gd name="connsiteY0" fmla="*/ 2236788 h 4473575"/>
              <a:gd name="connsiteX1" fmla="*/ 1680369 w 3360737"/>
              <a:gd name="connsiteY1" fmla="*/ 0 h 4473575"/>
              <a:gd name="connsiteX2" fmla="*/ 3360738 w 3360737"/>
              <a:gd name="connsiteY2" fmla="*/ 2236788 h 4473575"/>
              <a:gd name="connsiteX3" fmla="*/ 1680369 w 3360737"/>
              <a:gd name="connsiteY3" fmla="*/ 4473576 h 4473575"/>
              <a:gd name="connsiteX4" fmla="*/ 0 w 3360737"/>
              <a:gd name="connsiteY4" fmla="*/ 2236788 h 4473575"/>
              <a:gd name="connsiteX5" fmla="*/ 840184 w 3360737"/>
              <a:gd name="connsiteY5" fmla="*/ 2236788 h 4473575"/>
              <a:gd name="connsiteX6" fmla="*/ 1680368 w 3360737"/>
              <a:gd name="connsiteY6" fmla="*/ 3633391 h 4473575"/>
              <a:gd name="connsiteX7" fmla="*/ 2520552 w 3360737"/>
              <a:gd name="connsiteY7" fmla="*/ 2236788 h 4473575"/>
              <a:gd name="connsiteX8" fmla="*/ 1680368 w 3360737"/>
              <a:gd name="connsiteY8" fmla="*/ 840185 h 4473575"/>
              <a:gd name="connsiteX9" fmla="*/ 840184 w 3360737"/>
              <a:gd name="connsiteY9" fmla="*/ 2236788 h 4473575"/>
              <a:gd name="connsiteX0" fmla="*/ 0 w 3360738"/>
              <a:gd name="connsiteY0" fmla="*/ 2236788 h 4473576"/>
              <a:gd name="connsiteX1" fmla="*/ 1680369 w 3360738"/>
              <a:gd name="connsiteY1" fmla="*/ 0 h 4473576"/>
              <a:gd name="connsiteX2" fmla="*/ 3360738 w 3360738"/>
              <a:gd name="connsiteY2" fmla="*/ 2236788 h 4473576"/>
              <a:gd name="connsiteX3" fmla="*/ 1680369 w 3360738"/>
              <a:gd name="connsiteY3" fmla="*/ 4473576 h 4473576"/>
              <a:gd name="connsiteX4" fmla="*/ 0 w 3360738"/>
              <a:gd name="connsiteY4" fmla="*/ 2236788 h 4473576"/>
              <a:gd name="connsiteX5" fmla="*/ 840184 w 3360738"/>
              <a:gd name="connsiteY5" fmla="*/ 2236788 h 4473576"/>
              <a:gd name="connsiteX6" fmla="*/ 1680368 w 3360738"/>
              <a:gd name="connsiteY6" fmla="*/ 3633391 h 4473576"/>
              <a:gd name="connsiteX7" fmla="*/ 2520552 w 3360738"/>
              <a:gd name="connsiteY7" fmla="*/ 2236788 h 4473576"/>
              <a:gd name="connsiteX8" fmla="*/ 1680368 w 3360738"/>
              <a:gd name="connsiteY8" fmla="*/ 840185 h 4473576"/>
              <a:gd name="connsiteX9" fmla="*/ 840184 w 3360738"/>
              <a:gd name="connsiteY9" fmla="*/ 2236788 h 4473576"/>
              <a:gd name="connsiteX0" fmla="*/ 38062 w 3410351"/>
              <a:gd name="connsiteY0" fmla="*/ 2236788 h 5970602"/>
              <a:gd name="connsiteX1" fmla="*/ 1718431 w 3410351"/>
              <a:gd name="connsiteY1" fmla="*/ 0 h 5970602"/>
              <a:gd name="connsiteX2" fmla="*/ 3398800 w 3410351"/>
              <a:gd name="connsiteY2" fmla="*/ 2236788 h 5970602"/>
              <a:gd name="connsiteX3" fmla="*/ 982056 w 3410351"/>
              <a:gd name="connsiteY3" fmla="*/ 5970602 h 5970602"/>
              <a:gd name="connsiteX4" fmla="*/ 38062 w 3410351"/>
              <a:gd name="connsiteY4" fmla="*/ 2236788 h 5970602"/>
              <a:gd name="connsiteX5" fmla="*/ 878246 w 3410351"/>
              <a:gd name="connsiteY5" fmla="*/ 2236788 h 5970602"/>
              <a:gd name="connsiteX6" fmla="*/ 1718430 w 3410351"/>
              <a:gd name="connsiteY6" fmla="*/ 3633391 h 5970602"/>
              <a:gd name="connsiteX7" fmla="*/ 2558614 w 3410351"/>
              <a:gd name="connsiteY7" fmla="*/ 2236788 h 5970602"/>
              <a:gd name="connsiteX8" fmla="*/ 1718430 w 3410351"/>
              <a:gd name="connsiteY8" fmla="*/ 840185 h 5970602"/>
              <a:gd name="connsiteX9" fmla="*/ 878246 w 3410351"/>
              <a:gd name="connsiteY9" fmla="*/ 2236788 h 5970602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316173 w 3861203"/>
              <a:gd name="connsiteY0" fmla="*/ 2358847 h 6092661"/>
              <a:gd name="connsiteX1" fmla="*/ 240491 w 3861203"/>
              <a:gd name="connsiteY1" fmla="*/ 639948 h 6092661"/>
              <a:gd name="connsiteX2" fmla="*/ 3307452 w 3861203"/>
              <a:gd name="connsiteY2" fmla="*/ 89691 h 6092661"/>
              <a:gd name="connsiteX3" fmla="*/ 3676911 w 3861203"/>
              <a:gd name="connsiteY3" fmla="*/ 2358847 h 6092661"/>
              <a:gd name="connsiteX4" fmla="*/ 1260167 w 3861203"/>
              <a:gd name="connsiteY4" fmla="*/ 6092661 h 6092661"/>
              <a:gd name="connsiteX5" fmla="*/ 316173 w 3861203"/>
              <a:gd name="connsiteY5" fmla="*/ 2358847 h 6092661"/>
              <a:gd name="connsiteX6" fmla="*/ 1156357 w 3861203"/>
              <a:gd name="connsiteY6" fmla="*/ 2358847 h 6092661"/>
              <a:gd name="connsiteX7" fmla="*/ 1996541 w 3861203"/>
              <a:gd name="connsiteY7" fmla="*/ 3755450 h 6092661"/>
              <a:gd name="connsiteX8" fmla="*/ 2836725 w 3861203"/>
              <a:gd name="connsiteY8" fmla="*/ 2358847 h 6092661"/>
              <a:gd name="connsiteX9" fmla="*/ 1996541 w 3861203"/>
              <a:gd name="connsiteY9" fmla="*/ 962244 h 6092661"/>
              <a:gd name="connsiteX10" fmla="*/ 1156357 w 3861203"/>
              <a:gd name="connsiteY10" fmla="*/ 2358847 h 6092661"/>
              <a:gd name="connsiteX0" fmla="*/ 316173 w 3728126"/>
              <a:gd name="connsiteY0" fmla="*/ 2613450 h 6877363"/>
              <a:gd name="connsiteX1" fmla="*/ 240491 w 3728126"/>
              <a:gd name="connsiteY1" fmla="*/ 894551 h 6877363"/>
              <a:gd name="connsiteX2" fmla="*/ 3307452 w 3728126"/>
              <a:gd name="connsiteY2" fmla="*/ 344294 h 6877363"/>
              <a:gd name="connsiteX3" fmla="*/ 3482702 w 3728126"/>
              <a:gd name="connsiteY3" fmla="*/ 6206314 h 6877363"/>
              <a:gd name="connsiteX4" fmla="*/ 1260167 w 3728126"/>
              <a:gd name="connsiteY4" fmla="*/ 6347264 h 6877363"/>
              <a:gd name="connsiteX5" fmla="*/ 316173 w 3728126"/>
              <a:gd name="connsiteY5" fmla="*/ 2613450 h 6877363"/>
              <a:gd name="connsiteX6" fmla="*/ 1156357 w 3728126"/>
              <a:gd name="connsiteY6" fmla="*/ 2613450 h 6877363"/>
              <a:gd name="connsiteX7" fmla="*/ 1996541 w 3728126"/>
              <a:gd name="connsiteY7" fmla="*/ 4010053 h 6877363"/>
              <a:gd name="connsiteX8" fmla="*/ 2836725 w 3728126"/>
              <a:gd name="connsiteY8" fmla="*/ 2613450 h 6877363"/>
              <a:gd name="connsiteX9" fmla="*/ 1996541 w 3728126"/>
              <a:gd name="connsiteY9" fmla="*/ 1216847 h 6877363"/>
              <a:gd name="connsiteX10" fmla="*/ 1156357 w 3728126"/>
              <a:gd name="connsiteY10" fmla="*/ 2613450 h 6877363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561430 h 6993020"/>
              <a:gd name="connsiteX1" fmla="*/ 206667 w 3757847"/>
              <a:gd name="connsiteY1" fmla="*/ 842531 h 6993020"/>
              <a:gd name="connsiteX2" fmla="*/ 3273628 w 3757847"/>
              <a:gd name="connsiteY2" fmla="*/ 292274 h 6993020"/>
              <a:gd name="connsiteX3" fmla="*/ 3448878 w 3757847"/>
              <a:gd name="connsiteY3" fmla="*/ 6154294 h 6993020"/>
              <a:gd name="connsiteX4" fmla="*/ 303851 w 3757847"/>
              <a:gd name="connsiteY4" fmla="*/ 6578465 h 6993020"/>
              <a:gd name="connsiteX5" fmla="*/ 282349 w 3757847"/>
              <a:gd name="connsiteY5" fmla="*/ 2561430 h 6993020"/>
              <a:gd name="connsiteX6" fmla="*/ 1122533 w 3757847"/>
              <a:gd name="connsiteY6" fmla="*/ 2561430 h 6993020"/>
              <a:gd name="connsiteX7" fmla="*/ 1962717 w 3757847"/>
              <a:gd name="connsiteY7" fmla="*/ 3958033 h 6993020"/>
              <a:gd name="connsiteX8" fmla="*/ 2802901 w 3757847"/>
              <a:gd name="connsiteY8" fmla="*/ 2561430 h 6993020"/>
              <a:gd name="connsiteX9" fmla="*/ 1962717 w 3757847"/>
              <a:gd name="connsiteY9" fmla="*/ 1164827 h 6993020"/>
              <a:gd name="connsiteX10" fmla="*/ 1122533 w 3757847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551385"/>
              <a:gd name="connsiteY0" fmla="*/ 2561430 h 6993020"/>
              <a:gd name="connsiteX1" fmla="*/ 139375 w 3551385"/>
              <a:gd name="connsiteY1" fmla="*/ 842531 h 6993020"/>
              <a:gd name="connsiteX2" fmla="*/ 3206336 w 3551385"/>
              <a:gd name="connsiteY2" fmla="*/ 292274 h 6993020"/>
              <a:gd name="connsiteX3" fmla="*/ 3381586 w 3551385"/>
              <a:gd name="connsiteY3" fmla="*/ 6154294 h 6993020"/>
              <a:gd name="connsiteX4" fmla="*/ 236559 w 3551385"/>
              <a:gd name="connsiteY4" fmla="*/ 6578465 h 6993020"/>
              <a:gd name="connsiteX5" fmla="*/ 215057 w 3551385"/>
              <a:gd name="connsiteY5" fmla="*/ 2561430 h 6993020"/>
              <a:gd name="connsiteX6" fmla="*/ 1055241 w 3551385"/>
              <a:gd name="connsiteY6" fmla="*/ 2561430 h 6993020"/>
              <a:gd name="connsiteX7" fmla="*/ 1895425 w 3551385"/>
              <a:gd name="connsiteY7" fmla="*/ 3958033 h 6993020"/>
              <a:gd name="connsiteX8" fmla="*/ 2735609 w 3551385"/>
              <a:gd name="connsiteY8" fmla="*/ 2561430 h 6993020"/>
              <a:gd name="connsiteX9" fmla="*/ 1895425 w 3551385"/>
              <a:gd name="connsiteY9" fmla="*/ 1164827 h 6993020"/>
              <a:gd name="connsiteX10" fmla="*/ 1055241 w 3551385"/>
              <a:gd name="connsiteY10" fmla="*/ 2561430 h 6993020"/>
              <a:gd name="connsiteX0" fmla="*/ 215057 w 3674735"/>
              <a:gd name="connsiteY0" fmla="*/ 2499473 h 6927147"/>
              <a:gd name="connsiteX1" fmla="*/ 139375 w 3674735"/>
              <a:gd name="connsiteY1" fmla="*/ 780574 h 6927147"/>
              <a:gd name="connsiteX2" fmla="*/ 3594753 w 3674735"/>
              <a:gd name="connsiteY2" fmla="*/ 303145 h 6927147"/>
              <a:gd name="connsiteX3" fmla="*/ 3381586 w 3674735"/>
              <a:gd name="connsiteY3" fmla="*/ 6092337 h 6927147"/>
              <a:gd name="connsiteX4" fmla="*/ 236559 w 3674735"/>
              <a:gd name="connsiteY4" fmla="*/ 6516508 h 6927147"/>
              <a:gd name="connsiteX5" fmla="*/ 215057 w 3674735"/>
              <a:gd name="connsiteY5" fmla="*/ 2499473 h 6927147"/>
              <a:gd name="connsiteX6" fmla="*/ 1055241 w 3674735"/>
              <a:gd name="connsiteY6" fmla="*/ 2499473 h 6927147"/>
              <a:gd name="connsiteX7" fmla="*/ 1895425 w 3674735"/>
              <a:gd name="connsiteY7" fmla="*/ 3896076 h 6927147"/>
              <a:gd name="connsiteX8" fmla="*/ 2735609 w 3674735"/>
              <a:gd name="connsiteY8" fmla="*/ 2499473 h 6927147"/>
              <a:gd name="connsiteX9" fmla="*/ 1895425 w 3674735"/>
              <a:gd name="connsiteY9" fmla="*/ 1102870 h 6927147"/>
              <a:gd name="connsiteX10" fmla="*/ 1055241 w 3674735"/>
              <a:gd name="connsiteY10" fmla="*/ 2499473 h 69271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597832"/>
              <a:gd name="connsiteY0" fmla="*/ 2275066 h 6702740"/>
              <a:gd name="connsiteX1" fmla="*/ 223375 w 3597832"/>
              <a:gd name="connsiteY1" fmla="*/ 62553 h 6702740"/>
              <a:gd name="connsiteX2" fmla="*/ 3597832 w 3597832"/>
              <a:gd name="connsiteY2" fmla="*/ 78738 h 6702740"/>
              <a:gd name="connsiteX3" fmla="*/ 3384665 w 3597832"/>
              <a:gd name="connsiteY3" fmla="*/ 5867930 h 6702740"/>
              <a:gd name="connsiteX4" fmla="*/ 239638 w 3597832"/>
              <a:gd name="connsiteY4" fmla="*/ 6292101 h 6702740"/>
              <a:gd name="connsiteX5" fmla="*/ 218136 w 3597832"/>
              <a:gd name="connsiteY5" fmla="*/ 2275066 h 6702740"/>
              <a:gd name="connsiteX6" fmla="*/ 1058320 w 3597832"/>
              <a:gd name="connsiteY6" fmla="*/ 2275066 h 6702740"/>
              <a:gd name="connsiteX7" fmla="*/ 1898504 w 3597832"/>
              <a:gd name="connsiteY7" fmla="*/ 3671669 h 6702740"/>
              <a:gd name="connsiteX8" fmla="*/ 2738688 w 3597832"/>
              <a:gd name="connsiteY8" fmla="*/ 2275066 h 6702740"/>
              <a:gd name="connsiteX9" fmla="*/ 1898504 w 3597832"/>
              <a:gd name="connsiteY9" fmla="*/ 878463 h 6702740"/>
              <a:gd name="connsiteX10" fmla="*/ 1058320 w 3597832"/>
              <a:gd name="connsiteY10" fmla="*/ 2275066 h 6702740"/>
              <a:gd name="connsiteX0" fmla="*/ 218136 w 3597832"/>
              <a:gd name="connsiteY0" fmla="*/ 2275066 h 6479136"/>
              <a:gd name="connsiteX1" fmla="*/ 223375 w 3597832"/>
              <a:gd name="connsiteY1" fmla="*/ 62553 h 6479136"/>
              <a:gd name="connsiteX2" fmla="*/ 3597832 w 3597832"/>
              <a:gd name="connsiteY2" fmla="*/ 78738 h 6479136"/>
              <a:gd name="connsiteX3" fmla="*/ 3384665 w 3597832"/>
              <a:gd name="connsiteY3" fmla="*/ 5867930 h 6479136"/>
              <a:gd name="connsiteX4" fmla="*/ 239638 w 3597832"/>
              <a:gd name="connsiteY4" fmla="*/ 6292101 h 6479136"/>
              <a:gd name="connsiteX5" fmla="*/ 218136 w 3597832"/>
              <a:gd name="connsiteY5" fmla="*/ 2275066 h 6479136"/>
              <a:gd name="connsiteX6" fmla="*/ 1058320 w 3597832"/>
              <a:gd name="connsiteY6" fmla="*/ 2275066 h 6479136"/>
              <a:gd name="connsiteX7" fmla="*/ 1898504 w 3597832"/>
              <a:gd name="connsiteY7" fmla="*/ 3671669 h 6479136"/>
              <a:gd name="connsiteX8" fmla="*/ 2738688 w 3597832"/>
              <a:gd name="connsiteY8" fmla="*/ 2275066 h 6479136"/>
              <a:gd name="connsiteX9" fmla="*/ 1898504 w 3597832"/>
              <a:gd name="connsiteY9" fmla="*/ 878463 h 6479136"/>
              <a:gd name="connsiteX10" fmla="*/ 1058320 w 3597832"/>
              <a:gd name="connsiteY10" fmla="*/ 2275066 h 6479136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1020 w 3380716"/>
              <a:gd name="connsiteY0" fmla="*/ 2275066 h 6696839"/>
              <a:gd name="connsiteX1" fmla="*/ 6259 w 3380716"/>
              <a:gd name="connsiteY1" fmla="*/ 62553 h 6696839"/>
              <a:gd name="connsiteX2" fmla="*/ 3380716 w 3380716"/>
              <a:gd name="connsiteY2" fmla="*/ 78738 h 6696839"/>
              <a:gd name="connsiteX3" fmla="*/ 3369849 w 3380716"/>
              <a:gd name="connsiteY3" fmla="*/ 6563845 h 6696839"/>
              <a:gd name="connsiteX4" fmla="*/ 22522 w 3380716"/>
              <a:gd name="connsiteY4" fmla="*/ 6292101 h 6696839"/>
              <a:gd name="connsiteX5" fmla="*/ 1020 w 3380716"/>
              <a:gd name="connsiteY5" fmla="*/ 2275066 h 6696839"/>
              <a:gd name="connsiteX6" fmla="*/ 841204 w 3380716"/>
              <a:gd name="connsiteY6" fmla="*/ 2275066 h 6696839"/>
              <a:gd name="connsiteX7" fmla="*/ 1681388 w 3380716"/>
              <a:gd name="connsiteY7" fmla="*/ 3671669 h 6696839"/>
              <a:gd name="connsiteX8" fmla="*/ 2521572 w 3380716"/>
              <a:gd name="connsiteY8" fmla="*/ 2275066 h 6696839"/>
              <a:gd name="connsiteX9" fmla="*/ 1681388 w 3380716"/>
              <a:gd name="connsiteY9" fmla="*/ 878463 h 6696839"/>
              <a:gd name="connsiteX10" fmla="*/ 841204 w 3380716"/>
              <a:gd name="connsiteY10" fmla="*/ 2275066 h 6696839"/>
              <a:gd name="connsiteX0" fmla="*/ 1020 w 3380716"/>
              <a:gd name="connsiteY0" fmla="*/ 2275066 h 6563845"/>
              <a:gd name="connsiteX1" fmla="*/ 6259 w 3380716"/>
              <a:gd name="connsiteY1" fmla="*/ 62553 h 6563845"/>
              <a:gd name="connsiteX2" fmla="*/ 3380716 w 3380716"/>
              <a:gd name="connsiteY2" fmla="*/ 78738 h 6563845"/>
              <a:gd name="connsiteX3" fmla="*/ 3369849 w 3380716"/>
              <a:gd name="connsiteY3" fmla="*/ 6563845 h 6563845"/>
              <a:gd name="connsiteX4" fmla="*/ 22522 w 3380716"/>
              <a:gd name="connsiteY4" fmla="*/ 6292101 h 6563845"/>
              <a:gd name="connsiteX5" fmla="*/ 1020 w 3380716"/>
              <a:gd name="connsiteY5" fmla="*/ 2275066 h 6563845"/>
              <a:gd name="connsiteX6" fmla="*/ 841204 w 3380716"/>
              <a:gd name="connsiteY6" fmla="*/ 2275066 h 6563845"/>
              <a:gd name="connsiteX7" fmla="*/ 1681388 w 3380716"/>
              <a:gd name="connsiteY7" fmla="*/ 3671669 h 6563845"/>
              <a:gd name="connsiteX8" fmla="*/ 2521572 w 3380716"/>
              <a:gd name="connsiteY8" fmla="*/ 2275066 h 6563845"/>
              <a:gd name="connsiteX9" fmla="*/ 1681388 w 3380716"/>
              <a:gd name="connsiteY9" fmla="*/ 878463 h 6563845"/>
              <a:gd name="connsiteX10" fmla="*/ 841204 w 3380716"/>
              <a:gd name="connsiteY10" fmla="*/ 2275066 h 6563845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68830 w 3379697"/>
              <a:gd name="connsiteY3" fmla="*/ 6563845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0 w 3387788"/>
              <a:gd name="connsiteY0" fmla="*/ 1239285 h 6890912"/>
              <a:gd name="connsiteX1" fmla="*/ 13331 w 3387788"/>
              <a:gd name="connsiteY1" fmla="*/ 62553 h 6890912"/>
              <a:gd name="connsiteX2" fmla="*/ 3387788 w 3387788"/>
              <a:gd name="connsiteY2" fmla="*/ 78738 h 6890912"/>
              <a:gd name="connsiteX3" fmla="*/ 3385013 w 3387788"/>
              <a:gd name="connsiteY3" fmla="*/ 6887527 h 6890912"/>
              <a:gd name="connsiteX4" fmla="*/ 13410 w 3387788"/>
              <a:gd name="connsiteY4" fmla="*/ 6890912 h 6890912"/>
              <a:gd name="connsiteX5" fmla="*/ 0 w 3387788"/>
              <a:gd name="connsiteY5" fmla="*/ 1239285 h 6890912"/>
              <a:gd name="connsiteX6" fmla="*/ 2652800 w 3387788"/>
              <a:gd name="connsiteY6" fmla="*/ 486726 h 6890912"/>
              <a:gd name="connsiteX7" fmla="*/ 2853713 w 3387788"/>
              <a:gd name="connsiteY7" fmla="*/ 823273 h 6890912"/>
              <a:gd name="connsiteX8" fmla="*/ 3078902 w 3387788"/>
              <a:gd name="connsiteY8" fmla="*/ 486726 h 6890912"/>
              <a:gd name="connsiteX9" fmla="*/ 2902265 w 3387788"/>
              <a:gd name="connsiteY9" fmla="*/ 198732 h 6890912"/>
              <a:gd name="connsiteX10" fmla="*/ 2652800 w 3387788"/>
              <a:gd name="connsiteY10" fmla="*/ 486726 h 6890912"/>
              <a:gd name="connsiteX0" fmla="*/ 1 w 3379697"/>
              <a:gd name="connsiteY0" fmla="*/ 672843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672843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8227 w 3387923"/>
              <a:gd name="connsiteY0" fmla="*/ 672843 h 6890912"/>
              <a:gd name="connsiteX1" fmla="*/ 13466 w 3387923"/>
              <a:gd name="connsiteY1" fmla="*/ 62553 h 6890912"/>
              <a:gd name="connsiteX2" fmla="*/ 3387923 w 3387923"/>
              <a:gd name="connsiteY2" fmla="*/ 78738 h 6890912"/>
              <a:gd name="connsiteX3" fmla="*/ 3385148 w 3387923"/>
              <a:gd name="connsiteY3" fmla="*/ 6887527 h 6890912"/>
              <a:gd name="connsiteX4" fmla="*/ 13545 w 3387923"/>
              <a:gd name="connsiteY4" fmla="*/ 6890912 h 6890912"/>
              <a:gd name="connsiteX5" fmla="*/ 8227 w 3387923"/>
              <a:gd name="connsiteY5" fmla="*/ 672843 h 6890912"/>
              <a:gd name="connsiteX6" fmla="*/ 2652935 w 3387923"/>
              <a:gd name="connsiteY6" fmla="*/ 486726 h 6890912"/>
              <a:gd name="connsiteX7" fmla="*/ 2853848 w 3387923"/>
              <a:gd name="connsiteY7" fmla="*/ 823273 h 6890912"/>
              <a:gd name="connsiteX8" fmla="*/ 3079037 w 3387923"/>
              <a:gd name="connsiteY8" fmla="*/ 486726 h 6890912"/>
              <a:gd name="connsiteX9" fmla="*/ 2902400 w 3387923"/>
              <a:gd name="connsiteY9" fmla="*/ 198732 h 6890912"/>
              <a:gd name="connsiteX10" fmla="*/ 2652935 w 3387923"/>
              <a:gd name="connsiteY10" fmla="*/ 486726 h 6890912"/>
              <a:gd name="connsiteX0" fmla="*/ 3897 w 3383593"/>
              <a:gd name="connsiteY0" fmla="*/ 683053 h 6901122"/>
              <a:gd name="connsiteX1" fmla="*/ 1992 w 3383593"/>
              <a:gd name="connsiteY1" fmla="*/ 46569 h 6901122"/>
              <a:gd name="connsiteX2" fmla="*/ 3383593 w 3383593"/>
              <a:gd name="connsiteY2" fmla="*/ 88948 h 6901122"/>
              <a:gd name="connsiteX3" fmla="*/ 3380818 w 3383593"/>
              <a:gd name="connsiteY3" fmla="*/ 6897737 h 6901122"/>
              <a:gd name="connsiteX4" fmla="*/ 9215 w 3383593"/>
              <a:gd name="connsiteY4" fmla="*/ 6901122 h 6901122"/>
              <a:gd name="connsiteX5" fmla="*/ 3897 w 3383593"/>
              <a:gd name="connsiteY5" fmla="*/ 683053 h 6901122"/>
              <a:gd name="connsiteX6" fmla="*/ 2648605 w 3383593"/>
              <a:gd name="connsiteY6" fmla="*/ 496936 h 6901122"/>
              <a:gd name="connsiteX7" fmla="*/ 2849518 w 3383593"/>
              <a:gd name="connsiteY7" fmla="*/ 833483 h 6901122"/>
              <a:gd name="connsiteX8" fmla="*/ 3074707 w 3383593"/>
              <a:gd name="connsiteY8" fmla="*/ 496936 h 6901122"/>
              <a:gd name="connsiteX9" fmla="*/ 2898070 w 3383593"/>
              <a:gd name="connsiteY9" fmla="*/ 208942 h 6901122"/>
              <a:gd name="connsiteX10" fmla="*/ 2648605 w 3383593"/>
              <a:gd name="connsiteY10" fmla="*/ 496936 h 6901122"/>
              <a:gd name="connsiteX0" fmla="*/ 3897 w 3383593"/>
              <a:gd name="connsiteY0" fmla="*/ 673896 h 6891965"/>
              <a:gd name="connsiteX1" fmla="*/ 1992 w 3383593"/>
              <a:gd name="connsiteY1" fmla="*/ 37412 h 6891965"/>
              <a:gd name="connsiteX2" fmla="*/ 3383593 w 3383593"/>
              <a:gd name="connsiteY2" fmla="*/ 79791 h 6891965"/>
              <a:gd name="connsiteX3" fmla="*/ 3380818 w 3383593"/>
              <a:gd name="connsiteY3" fmla="*/ 6888580 h 6891965"/>
              <a:gd name="connsiteX4" fmla="*/ 9215 w 3383593"/>
              <a:gd name="connsiteY4" fmla="*/ 6891965 h 6891965"/>
              <a:gd name="connsiteX5" fmla="*/ 3897 w 3383593"/>
              <a:gd name="connsiteY5" fmla="*/ 673896 h 6891965"/>
              <a:gd name="connsiteX6" fmla="*/ 2648605 w 3383593"/>
              <a:gd name="connsiteY6" fmla="*/ 487779 h 6891965"/>
              <a:gd name="connsiteX7" fmla="*/ 2849518 w 3383593"/>
              <a:gd name="connsiteY7" fmla="*/ 824326 h 6891965"/>
              <a:gd name="connsiteX8" fmla="*/ 3074707 w 3383593"/>
              <a:gd name="connsiteY8" fmla="*/ 487779 h 6891965"/>
              <a:gd name="connsiteX9" fmla="*/ 2898070 w 3383593"/>
              <a:gd name="connsiteY9" fmla="*/ 199785 h 6891965"/>
              <a:gd name="connsiteX10" fmla="*/ 2648605 w 3383593"/>
              <a:gd name="connsiteY10" fmla="*/ 487779 h 6891965"/>
              <a:gd name="connsiteX0" fmla="*/ 2857 w 3382553"/>
              <a:gd name="connsiteY0" fmla="*/ 673896 h 6891965"/>
              <a:gd name="connsiteX1" fmla="*/ 952 w 3382553"/>
              <a:gd name="connsiteY1" fmla="*/ 37412 h 6891965"/>
              <a:gd name="connsiteX2" fmla="*/ 3382553 w 3382553"/>
              <a:gd name="connsiteY2" fmla="*/ 79791 h 6891965"/>
              <a:gd name="connsiteX3" fmla="*/ 3379778 w 3382553"/>
              <a:gd name="connsiteY3" fmla="*/ 6888580 h 6891965"/>
              <a:gd name="connsiteX4" fmla="*/ 8175 w 3382553"/>
              <a:gd name="connsiteY4" fmla="*/ 6891965 h 6891965"/>
              <a:gd name="connsiteX5" fmla="*/ 2857 w 3382553"/>
              <a:gd name="connsiteY5" fmla="*/ 673896 h 6891965"/>
              <a:gd name="connsiteX6" fmla="*/ 2647565 w 3382553"/>
              <a:gd name="connsiteY6" fmla="*/ 487779 h 6891965"/>
              <a:gd name="connsiteX7" fmla="*/ 2848478 w 3382553"/>
              <a:gd name="connsiteY7" fmla="*/ 824326 h 6891965"/>
              <a:gd name="connsiteX8" fmla="*/ 3073667 w 3382553"/>
              <a:gd name="connsiteY8" fmla="*/ 487779 h 6891965"/>
              <a:gd name="connsiteX9" fmla="*/ 2897030 w 3382553"/>
              <a:gd name="connsiteY9" fmla="*/ 199785 h 6891965"/>
              <a:gd name="connsiteX10" fmla="*/ 2647565 w 3382553"/>
              <a:gd name="connsiteY10" fmla="*/ 487779 h 6891965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636484 h 6854553"/>
              <a:gd name="connsiteX1" fmla="*/ 952 w 3379778"/>
              <a:gd name="connsiteY1" fmla="*/ 0 h 6854553"/>
              <a:gd name="connsiteX2" fmla="*/ 3363503 w 3379778"/>
              <a:gd name="connsiteY2" fmla="*/ 1898 h 6854553"/>
              <a:gd name="connsiteX3" fmla="*/ 3379778 w 3379778"/>
              <a:gd name="connsiteY3" fmla="*/ 6851168 h 6854553"/>
              <a:gd name="connsiteX4" fmla="*/ 8175 w 3379778"/>
              <a:gd name="connsiteY4" fmla="*/ 6854553 h 6854553"/>
              <a:gd name="connsiteX5" fmla="*/ 2857 w 3379778"/>
              <a:gd name="connsiteY5" fmla="*/ 636484 h 6854553"/>
              <a:gd name="connsiteX6" fmla="*/ 2647565 w 3379778"/>
              <a:gd name="connsiteY6" fmla="*/ 450367 h 6854553"/>
              <a:gd name="connsiteX7" fmla="*/ 2848478 w 3379778"/>
              <a:gd name="connsiteY7" fmla="*/ 786914 h 6854553"/>
              <a:gd name="connsiteX8" fmla="*/ 3073667 w 3379778"/>
              <a:gd name="connsiteY8" fmla="*/ 450367 h 6854553"/>
              <a:gd name="connsiteX9" fmla="*/ 2897030 w 3379778"/>
              <a:gd name="connsiteY9" fmla="*/ 162373 h 6854553"/>
              <a:gd name="connsiteX10" fmla="*/ 2647565 w 3379778"/>
              <a:gd name="connsiteY10" fmla="*/ 450367 h 6854553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61290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2768"/>
              <a:gd name="connsiteY0" fmla="*/ 638865 h 6864543"/>
              <a:gd name="connsiteX1" fmla="*/ 1514 w 3362768"/>
              <a:gd name="connsiteY1" fmla="*/ 0 h 6864543"/>
              <a:gd name="connsiteX2" fmla="*/ 3361684 w 3362768"/>
              <a:gd name="connsiteY2" fmla="*/ 4279 h 6864543"/>
              <a:gd name="connsiteX3" fmla="*/ 3361290 w 3362768"/>
              <a:gd name="connsiteY3" fmla="*/ 6859899 h 6864543"/>
              <a:gd name="connsiteX4" fmla="*/ 6356 w 3362768"/>
              <a:gd name="connsiteY4" fmla="*/ 6856934 h 6864543"/>
              <a:gd name="connsiteX5" fmla="*/ 1038 w 3362768"/>
              <a:gd name="connsiteY5" fmla="*/ 638865 h 6864543"/>
              <a:gd name="connsiteX6" fmla="*/ 2662414 w 3362768"/>
              <a:gd name="connsiteY6" fmla="*/ 452748 h 6864543"/>
              <a:gd name="connsiteX7" fmla="*/ 2894284 w 3362768"/>
              <a:gd name="connsiteY7" fmla="*/ 684520 h 6864543"/>
              <a:gd name="connsiteX8" fmla="*/ 3102804 w 3362768"/>
              <a:gd name="connsiteY8" fmla="*/ 455129 h 6864543"/>
              <a:gd name="connsiteX9" fmla="*/ 2876161 w 3362768"/>
              <a:gd name="connsiteY9" fmla="*/ 236192 h 6864543"/>
              <a:gd name="connsiteX10" fmla="*/ 2662414 w 3362768"/>
              <a:gd name="connsiteY10" fmla="*/ 452748 h 6864543"/>
              <a:gd name="connsiteX0" fmla="*/ 913 w 3362643"/>
              <a:gd name="connsiteY0" fmla="*/ 638865 h 6869273"/>
              <a:gd name="connsiteX1" fmla="*/ 1389 w 3362643"/>
              <a:gd name="connsiteY1" fmla="*/ 0 h 6869273"/>
              <a:gd name="connsiteX2" fmla="*/ 3361559 w 3362643"/>
              <a:gd name="connsiteY2" fmla="*/ 4279 h 6869273"/>
              <a:gd name="connsiteX3" fmla="*/ 3361165 w 3362643"/>
              <a:gd name="connsiteY3" fmla="*/ 6859899 h 6869273"/>
              <a:gd name="connsiteX4" fmla="*/ 3850 w 3362643"/>
              <a:gd name="connsiteY4" fmla="*/ 6864078 h 6869273"/>
              <a:gd name="connsiteX5" fmla="*/ 913 w 3362643"/>
              <a:gd name="connsiteY5" fmla="*/ 638865 h 6869273"/>
              <a:gd name="connsiteX6" fmla="*/ 2662289 w 3362643"/>
              <a:gd name="connsiteY6" fmla="*/ 452748 h 6869273"/>
              <a:gd name="connsiteX7" fmla="*/ 2894159 w 3362643"/>
              <a:gd name="connsiteY7" fmla="*/ 684520 h 6869273"/>
              <a:gd name="connsiteX8" fmla="*/ 3102679 w 3362643"/>
              <a:gd name="connsiteY8" fmla="*/ 455129 h 6869273"/>
              <a:gd name="connsiteX9" fmla="*/ 2876036 w 3362643"/>
              <a:gd name="connsiteY9" fmla="*/ 236192 h 6869273"/>
              <a:gd name="connsiteX10" fmla="*/ 2662289 w 3362643"/>
              <a:gd name="connsiteY10" fmla="*/ 452748 h 6869273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125 w 3361855"/>
              <a:gd name="connsiteY0" fmla="*/ 638865 h 6864078"/>
              <a:gd name="connsiteX1" fmla="*/ 601 w 3361855"/>
              <a:gd name="connsiteY1" fmla="*/ 0 h 6864078"/>
              <a:gd name="connsiteX2" fmla="*/ 3360771 w 3361855"/>
              <a:gd name="connsiteY2" fmla="*/ 4279 h 6864078"/>
              <a:gd name="connsiteX3" fmla="*/ 3360377 w 3361855"/>
              <a:gd name="connsiteY3" fmla="*/ 6859899 h 6864078"/>
              <a:gd name="connsiteX4" fmla="*/ 3062 w 3361855"/>
              <a:gd name="connsiteY4" fmla="*/ 6864078 h 6864078"/>
              <a:gd name="connsiteX5" fmla="*/ 125 w 3361855"/>
              <a:gd name="connsiteY5" fmla="*/ 638865 h 6864078"/>
              <a:gd name="connsiteX6" fmla="*/ 2661501 w 3361855"/>
              <a:gd name="connsiteY6" fmla="*/ 452748 h 6864078"/>
              <a:gd name="connsiteX7" fmla="*/ 2893371 w 3361855"/>
              <a:gd name="connsiteY7" fmla="*/ 684520 h 6864078"/>
              <a:gd name="connsiteX8" fmla="*/ 3101891 w 3361855"/>
              <a:gd name="connsiteY8" fmla="*/ 455129 h 6864078"/>
              <a:gd name="connsiteX9" fmla="*/ 2875248 w 3361855"/>
              <a:gd name="connsiteY9" fmla="*/ 236192 h 6864078"/>
              <a:gd name="connsiteX10" fmla="*/ 2661501 w 3361855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388012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388012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79766 w 3361609"/>
              <a:gd name="connsiteY9" fmla="*/ 2504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720238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242 w 3368167"/>
              <a:gd name="connsiteY0" fmla="*/ 496538 h 6864078"/>
              <a:gd name="connsiteX1" fmla="*/ 6913 w 3368167"/>
              <a:gd name="connsiteY1" fmla="*/ 0 h 6864078"/>
              <a:gd name="connsiteX2" fmla="*/ 3367083 w 3368167"/>
              <a:gd name="connsiteY2" fmla="*/ 4279 h 6864078"/>
              <a:gd name="connsiteX3" fmla="*/ 3366689 w 3368167"/>
              <a:gd name="connsiteY3" fmla="*/ 6859899 h 6864078"/>
              <a:gd name="connsiteX4" fmla="*/ 9374 w 3368167"/>
              <a:gd name="connsiteY4" fmla="*/ 6864078 h 6864078"/>
              <a:gd name="connsiteX5" fmla="*/ 242 w 3368167"/>
              <a:gd name="connsiteY5" fmla="*/ 496538 h 6864078"/>
              <a:gd name="connsiteX6" fmla="*/ 2672575 w 3368167"/>
              <a:gd name="connsiteY6" fmla="*/ 462274 h 6864078"/>
              <a:gd name="connsiteX7" fmla="*/ 2890158 w 3368167"/>
              <a:gd name="connsiteY7" fmla="*/ 720238 h 6864078"/>
              <a:gd name="connsiteX8" fmla="*/ 3108203 w 3368167"/>
              <a:gd name="connsiteY8" fmla="*/ 462272 h 6864078"/>
              <a:gd name="connsiteX9" fmla="*/ 2874418 w 3368167"/>
              <a:gd name="connsiteY9" fmla="*/ 212379 h 6864078"/>
              <a:gd name="connsiteX10" fmla="*/ 2672575 w 3368167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8751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3617 w 3364398"/>
              <a:gd name="connsiteY0" fmla="*/ 595212 h 6967515"/>
              <a:gd name="connsiteX1" fmla="*/ 762 w 3364398"/>
              <a:gd name="connsiteY1" fmla="*/ 103437 h 6967515"/>
              <a:gd name="connsiteX2" fmla="*/ 3363314 w 3364398"/>
              <a:gd name="connsiteY2" fmla="*/ 107716 h 6967515"/>
              <a:gd name="connsiteX3" fmla="*/ 3362920 w 3364398"/>
              <a:gd name="connsiteY3" fmla="*/ 6963336 h 6967515"/>
              <a:gd name="connsiteX4" fmla="*/ 5605 w 3364398"/>
              <a:gd name="connsiteY4" fmla="*/ 6967515 h 6967515"/>
              <a:gd name="connsiteX5" fmla="*/ 3617 w 3364398"/>
              <a:gd name="connsiteY5" fmla="*/ 595212 h 6967515"/>
              <a:gd name="connsiteX6" fmla="*/ 2633088 w 3364398"/>
              <a:gd name="connsiteY6" fmla="*/ 575236 h 6967515"/>
              <a:gd name="connsiteX7" fmla="*/ 2891151 w 3364398"/>
              <a:gd name="connsiteY7" fmla="*/ 823675 h 6967515"/>
              <a:gd name="connsiteX8" fmla="*/ 3137772 w 3364398"/>
              <a:gd name="connsiteY8" fmla="*/ 563328 h 6967515"/>
              <a:gd name="connsiteX9" fmla="*/ 2884937 w 3364398"/>
              <a:gd name="connsiteY9" fmla="*/ 318197 h 6967515"/>
              <a:gd name="connsiteX10" fmla="*/ 2633088 w 3364398"/>
              <a:gd name="connsiteY10" fmla="*/ 575236 h 6967515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7033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8938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74650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727005 w 6087786"/>
              <a:gd name="connsiteY0" fmla="*/ 614155 h 6986458"/>
              <a:gd name="connsiteX1" fmla="*/ 0 w 6087786"/>
              <a:gd name="connsiteY1" fmla="*/ 122380 h 6986458"/>
              <a:gd name="connsiteX2" fmla="*/ 6086702 w 6087786"/>
              <a:gd name="connsiteY2" fmla="*/ 126659 h 6986458"/>
              <a:gd name="connsiteX3" fmla="*/ 6086308 w 6087786"/>
              <a:gd name="connsiteY3" fmla="*/ 6982279 h 6986458"/>
              <a:gd name="connsiteX4" fmla="*/ 2728993 w 6087786"/>
              <a:gd name="connsiteY4" fmla="*/ 6986458 h 6986458"/>
              <a:gd name="connsiteX5" fmla="*/ 2727005 w 6087786"/>
              <a:gd name="connsiteY5" fmla="*/ 614155 h 6986458"/>
              <a:gd name="connsiteX6" fmla="*/ 5389814 w 6087786"/>
              <a:gd name="connsiteY6" fmla="*/ 589417 h 6986458"/>
              <a:gd name="connsiteX7" fmla="*/ 5612158 w 6087786"/>
              <a:gd name="connsiteY7" fmla="*/ 806900 h 6986458"/>
              <a:gd name="connsiteX8" fmla="*/ 5825441 w 6087786"/>
              <a:gd name="connsiteY8" fmla="*/ 591797 h 6986458"/>
              <a:gd name="connsiteX9" fmla="*/ 5608325 w 6087786"/>
              <a:gd name="connsiteY9" fmla="*/ 372859 h 6986458"/>
              <a:gd name="connsiteX10" fmla="*/ 5389814 w 6087786"/>
              <a:gd name="connsiteY10" fmla="*/ 589417 h 6986458"/>
              <a:gd name="connsiteX0" fmla="*/ 202396 w 6287327"/>
              <a:gd name="connsiteY0" fmla="*/ 610469 h 6992297"/>
              <a:gd name="connsiteX1" fmla="*/ 199541 w 6287327"/>
              <a:gd name="connsiteY1" fmla="*/ 128219 h 6992297"/>
              <a:gd name="connsiteX2" fmla="*/ 6286243 w 6287327"/>
              <a:gd name="connsiteY2" fmla="*/ 132498 h 6992297"/>
              <a:gd name="connsiteX3" fmla="*/ 6285849 w 6287327"/>
              <a:gd name="connsiteY3" fmla="*/ 6988118 h 6992297"/>
              <a:gd name="connsiteX4" fmla="*/ 2928534 w 6287327"/>
              <a:gd name="connsiteY4" fmla="*/ 6992297 h 6992297"/>
              <a:gd name="connsiteX5" fmla="*/ 202396 w 6287327"/>
              <a:gd name="connsiteY5" fmla="*/ 610469 h 6992297"/>
              <a:gd name="connsiteX6" fmla="*/ 5589355 w 6287327"/>
              <a:gd name="connsiteY6" fmla="*/ 595256 h 6992297"/>
              <a:gd name="connsiteX7" fmla="*/ 5811699 w 6287327"/>
              <a:gd name="connsiteY7" fmla="*/ 812739 h 6992297"/>
              <a:gd name="connsiteX8" fmla="*/ 6024982 w 6287327"/>
              <a:gd name="connsiteY8" fmla="*/ 597636 h 6992297"/>
              <a:gd name="connsiteX9" fmla="*/ 5807866 w 6287327"/>
              <a:gd name="connsiteY9" fmla="*/ 378698 h 6992297"/>
              <a:gd name="connsiteX10" fmla="*/ 5589355 w 6287327"/>
              <a:gd name="connsiteY10" fmla="*/ 595256 h 6992297"/>
              <a:gd name="connsiteX0" fmla="*/ 3466 w 6088397"/>
              <a:gd name="connsiteY0" fmla="*/ 482250 h 6864078"/>
              <a:gd name="connsiteX1" fmla="*/ 611 w 6088397"/>
              <a:gd name="connsiteY1" fmla="*/ 0 h 6864078"/>
              <a:gd name="connsiteX2" fmla="*/ 6087313 w 6088397"/>
              <a:gd name="connsiteY2" fmla="*/ 4279 h 6864078"/>
              <a:gd name="connsiteX3" fmla="*/ 6086919 w 6088397"/>
              <a:gd name="connsiteY3" fmla="*/ 6859899 h 6864078"/>
              <a:gd name="connsiteX4" fmla="*/ 2729604 w 6088397"/>
              <a:gd name="connsiteY4" fmla="*/ 6864078 h 6864078"/>
              <a:gd name="connsiteX5" fmla="*/ 3466 w 6088397"/>
              <a:gd name="connsiteY5" fmla="*/ 482250 h 6864078"/>
              <a:gd name="connsiteX6" fmla="*/ 5390425 w 6088397"/>
              <a:gd name="connsiteY6" fmla="*/ 467037 h 6864078"/>
              <a:gd name="connsiteX7" fmla="*/ 5612769 w 6088397"/>
              <a:gd name="connsiteY7" fmla="*/ 684520 h 6864078"/>
              <a:gd name="connsiteX8" fmla="*/ 5826052 w 6088397"/>
              <a:gd name="connsiteY8" fmla="*/ 469417 h 6864078"/>
              <a:gd name="connsiteX9" fmla="*/ 5608936 w 6088397"/>
              <a:gd name="connsiteY9" fmla="*/ 250479 h 6864078"/>
              <a:gd name="connsiteX10" fmla="*/ 5390425 w 6088397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4843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81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3357 w 6088288"/>
              <a:gd name="connsiteY0" fmla="*/ 482250 h 6864078"/>
              <a:gd name="connsiteX1" fmla="*/ 502 w 6088288"/>
              <a:gd name="connsiteY1" fmla="*/ 0 h 6864078"/>
              <a:gd name="connsiteX2" fmla="*/ 6087204 w 6088288"/>
              <a:gd name="connsiteY2" fmla="*/ 4279 h 6864078"/>
              <a:gd name="connsiteX3" fmla="*/ 6086810 w 6088288"/>
              <a:gd name="connsiteY3" fmla="*/ 6859899 h 6864078"/>
              <a:gd name="connsiteX4" fmla="*/ 583 w 6088288"/>
              <a:gd name="connsiteY4" fmla="*/ 6864078 h 6864078"/>
              <a:gd name="connsiteX5" fmla="*/ 3357 w 6088288"/>
              <a:gd name="connsiteY5" fmla="*/ 482250 h 6864078"/>
              <a:gd name="connsiteX6" fmla="*/ 5390316 w 6088288"/>
              <a:gd name="connsiteY6" fmla="*/ 467037 h 6864078"/>
              <a:gd name="connsiteX7" fmla="*/ 5612660 w 6088288"/>
              <a:gd name="connsiteY7" fmla="*/ 684520 h 6864078"/>
              <a:gd name="connsiteX8" fmla="*/ 5825943 w 6088288"/>
              <a:gd name="connsiteY8" fmla="*/ 469417 h 6864078"/>
              <a:gd name="connsiteX9" fmla="*/ 5608827 w 6088288"/>
              <a:gd name="connsiteY9" fmla="*/ 250479 h 6864078"/>
              <a:gd name="connsiteX10" fmla="*/ 5390316 w 6088288"/>
              <a:gd name="connsiteY10" fmla="*/ 467037 h 6864078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81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1831655 w 7916586"/>
              <a:gd name="connsiteY0" fmla="*/ 610469 h 6992297"/>
              <a:gd name="connsiteX1" fmla="*/ 0 w 7916586"/>
              <a:gd name="connsiteY1" fmla="*/ 128219 h 6992297"/>
              <a:gd name="connsiteX2" fmla="*/ 7915502 w 7916586"/>
              <a:gd name="connsiteY2" fmla="*/ 132498 h 6992297"/>
              <a:gd name="connsiteX3" fmla="*/ 7915108 w 7916586"/>
              <a:gd name="connsiteY3" fmla="*/ 6988118 h 6992297"/>
              <a:gd name="connsiteX4" fmla="*/ 1828881 w 7916586"/>
              <a:gd name="connsiteY4" fmla="*/ 6992297 h 6992297"/>
              <a:gd name="connsiteX5" fmla="*/ 1831655 w 7916586"/>
              <a:gd name="connsiteY5" fmla="*/ 610469 h 6992297"/>
              <a:gd name="connsiteX6" fmla="*/ 7218614 w 7916586"/>
              <a:gd name="connsiteY6" fmla="*/ 595256 h 6992297"/>
              <a:gd name="connsiteX7" fmla="*/ 7440958 w 7916586"/>
              <a:gd name="connsiteY7" fmla="*/ 812739 h 6992297"/>
              <a:gd name="connsiteX8" fmla="*/ 7654241 w 7916586"/>
              <a:gd name="connsiteY8" fmla="*/ 597636 h 6992297"/>
              <a:gd name="connsiteX9" fmla="*/ 7437125 w 7916586"/>
              <a:gd name="connsiteY9" fmla="*/ 378698 h 6992297"/>
              <a:gd name="connsiteX10" fmla="*/ 7218614 w 7916586"/>
              <a:gd name="connsiteY10" fmla="*/ 595256 h 6992297"/>
              <a:gd name="connsiteX0" fmla="*/ 132042 w 8060288"/>
              <a:gd name="connsiteY0" fmla="*/ 610469 h 6992297"/>
              <a:gd name="connsiteX1" fmla="*/ 143702 w 8060288"/>
              <a:gd name="connsiteY1" fmla="*/ 128219 h 6992297"/>
              <a:gd name="connsiteX2" fmla="*/ 8059204 w 8060288"/>
              <a:gd name="connsiteY2" fmla="*/ 132498 h 6992297"/>
              <a:gd name="connsiteX3" fmla="*/ 8058810 w 8060288"/>
              <a:gd name="connsiteY3" fmla="*/ 6988118 h 6992297"/>
              <a:gd name="connsiteX4" fmla="*/ 1972583 w 8060288"/>
              <a:gd name="connsiteY4" fmla="*/ 6992297 h 6992297"/>
              <a:gd name="connsiteX5" fmla="*/ 132042 w 8060288"/>
              <a:gd name="connsiteY5" fmla="*/ 610469 h 6992297"/>
              <a:gd name="connsiteX6" fmla="*/ 7362316 w 8060288"/>
              <a:gd name="connsiteY6" fmla="*/ 595256 h 6992297"/>
              <a:gd name="connsiteX7" fmla="*/ 7584660 w 8060288"/>
              <a:gd name="connsiteY7" fmla="*/ 812739 h 6992297"/>
              <a:gd name="connsiteX8" fmla="*/ 7797943 w 8060288"/>
              <a:gd name="connsiteY8" fmla="*/ 597636 h 6992297"/>
              <a:gd name="connsiteX9" fmla="*/ 7580827 w 8060288"/>
              <a:gd name="connsiteY9" fmla="*/ 378698 h 6992297"/>
              <a:gd name="connsiteX10" fmla="*/ 7362316 w 8060288"/>
              <a:gd name="connsiteY10" fmla="*/ 595256 h 6992297"/>
              <a:gd name="connsiteX0" fmla="*/ 31808 w 7960054"/>
              <a:gd name="connsiteY0" fmla="*/ 611492 h 7007834"/>
              <a:gd name="connsiteX1" fmla="*/ 43468 w 7960054"/>
              <a:gd name="connsiteY1" fmla="*/ 129242 h 7007834"/>
              <a:gd name="connsiteX2" fmla="*/ 7958970 w 7960054"/>
              <a:gd name="connsiteY2" fmla="*/ 133521 h 7007834"/>
              <a:gd name="connsiteX3" fmla="*/ 7958576 w 7960054"/>
              <a:gd name="connsiteY3" fmla="*/ 6989141 h 7007834"/>
              <a:gd name="connsiteX4" fmla="*/ 6 w 7960054"/>
              <a:gd name="connsiteY4" fmla="*/ 7007834 h 7007834"/>
              <a:gd name="connsiteX5" fmla="*/ 31808 w 7960054"/>
              <a:gd name="connsiteY5" fmla="*/ 611492 h 7007834"/>
              <a:gd name="connsiteX6" fmla="*/ 7262082 w 7960054"/>
              <a:gd name="connsiteY6" fmla="*/ 596279 h 7007834"/>
              <a:gd name="connsiteX7" fmla="*/ 7484426 w 7960054"/>
              <a:gd name="connsiteY7" fmla="*/ 813762 h 7007834"/>
              <a:gd name="connsiteX8" fmla="*/ 7697709 w 7960054"/>
              <a:gd name="connsiteY8" fmla="*/ 598659 h 7007834"/>
              <a:gd name="connsiteX9" fmla="*/ 7480593 w 7960054"/>
              <a:gd name="connsiteY9" fmla="*/ 379721 h 7007834"/>
              <a:gd name="connsiteX10" fmla="*/ 7262082 w 7960054"/>
              <a:gd name="connsiteY10" fmla="*/ 596279 h 7007834"/>
              <a:gd name="connsiteX0" fmla="*/ 31806 w 7960052"/>
              <a:gd name="connsiteY0" fmla="*/ 482250 h 6878592"/>
              <a:gd name="connsiteX1" fmla="*/ 43466 w 7960052"/>
              <a:gd name="connsiteY1" fmla="*/ 0 h 6878592"/>
              <a:gd name="connsiteX2" fmla="*/ 7958968 w 7960052"/>
              <a:gd name="connsiteY2" fmla="*/ 4279 h 6878592"/>
              <a:gd name="connsiteX3" fmla="*/ 7958574 w 7960052"/>
              <a:gd name="connsiteY3" fmla="*/ 6859899 h 6878592"/>
              <a:gd name="connsiteX4" fmla="*/ 4 w 7960052"/>
              <a:gd name="connsiteY4" fmla="*/ 6878592 h 6878592"/>
              <a:gd name="connsiteX5" fmla="*/ 31806 w 7960052"/>
              <a:gd name="connsiteY5" fmla="*/ 482250 h 6878592"/>
              <a:gd name="connsiteX6" fmla="*/ 7262080 w 7960052"/>
              <a:gd name="connsiteY6" fmla="*/ 467037 h 6878592"/>
              <a:gd name="connsiteX7" fmla="*/ 7484424 w 7960052"/>
              <a:gd name="connsiteY7" fmla="*/ 684520 h 6878592"/>
              <a:gd name="connsiteX8" fmla="*/ 7697707 w 7960052"/>
              <a:gd name="connsiteY8" fmla="*/ 469417 h 6878592"/>
              <a:gd name="connsiteX9" fmla="*/ 7480591 w 7960052"/>
              <a:gd name="connsiteY9" fmla="*/ 250479 h 6878592"/>
              <a:gd name="connsiteX10" fmla="*/ 7262080 w 7960052"/>
              <a:gd name="connsiteY10" fmla="*/ 467037 h 6878592"/>
              <a:gd name="connsiteX0" fmla="*/ 31806 w 7960052"/>
              <a:gd name="connsiteY0" fmla="*/ 611492 h 7007834"/>
              <a:gd name="connsiteX1" fmla="*/ 11716 w 7960052"/>
              <a:gd name="connsiteY1" fmla="*/ 129242 h 7007834"/>
              <a:gd name="connsiteX2" fmla="*/ 7958968 w 7960052"/>
              <a:gd name="connsiteY2" fmla="*/ 133521 h 7007834"/>
              <a:gd name="connsiteX3" fmla="*/ 7958574 w 7960052"/>
              <a:gd name="connsiteY3" fmla="*/ 6989141 h 7007834"/>
              <a:gd name="connsiteX4" fmla="*/ 4 w 7960052"/>
              <a:gd name="connsiteY4" fmla="*/ 7007834 h 7007834"/>
              <a:gd name="connsiteX5" fmla="*/ 31806 w 7960052"/>
              <a:gd name="connsiteY5" fmla="*/ 611492 h 7007834"/>
              <a:gd name="connsiteX6" fmla="*/ 7262080 w 7960052"/>
              <a:gd name="connsiteY6" fmla="*/ 596279 h 7007834"/>
              <a:gd name="connsiteX7" fmla="*/ 7484424 w 7960052"/>
              <a:gd name="connsiteY7" fmla="*/ 813762 h 7007834"/>
              <a:gd name="connsiteX8" fmla="*/ 7697707 w 7960052"/>
              <a:gd name="connsiteY8" fmla="*/ 598659 h 7007834"/>
              <a:gd name="connsiteX9" fmla="*/ 7480591 w 7960052"/>
              <a:gd name="connsiteY9" fmla="*/ 379721 h 7007834"/>
              <a:gd name="connsiteX10" fmla="*/ 7262080 w 7960052"/>
              <a:gd name="connsiteY10" fmla="*/ 596279 h 7007834"/>
              <a:gd name="connsiteX0" fmla="*/ 31807 w 7960053"/>
              <a:gd name="connsiteY0" fmla="*/ 482250 h 6878592"/>
              <a:gd name="connsiteX1" fmla="*/ 11717 w 7960053"/>
              <a:gd name="connsiteY1" fmla="*/ 0 h 6878592"/>
              <a:gd name="connsiteX2" fmla="*/ 7958969 w 7960053"/>
              <a:gd name="connsiteY2" fmla="*/ 4279 h 6878592"/>
              <a:gd name="connsiteX3" fmla="*/ 7958575 w 7960053"/>
              <a:gd name="connsiteY3" fmla="*/ 6859899 h 6878592"/>
              <a:gd name="connsiteX4" fmla="*/ 5 w 7960053"/>
              <a:gd name="connsiteY4" fmla="*/ 6878592 h 6878592"/>
              <a:gd name="connsiteX5" fmla="*/ 31807 w 7960053"/>
              <a:gd name="connsiteY5" fmla="*/ 482250 h 6878592"/>
              <a:gd name="connsiteX6" fmla="*/ 7262081 w 7960053"/>
              <a:gd name="connsiteY6" fmla="*/ 467037 h 6878592"/>
              <a:gd name="connsiteX7" fmla="*/ 7484425 w 7960053"/>
              <a:gd name="connsiteY7" fmla="*/ 684520 h 6878592"/>
              <a:gd name="connsiteX8" fmla="*/ 7697708 w 7960053"/>
              <a:gd name="connsiteY8" fmla="*/ 469417 h 6878592"/>
              <a:gd name="connsiteX9" fmla="*/ 7480592 w 7960053"/>
              <a:gd name="connsiteY9" fmla="*/ 250479 h 6878592"/>
              <a:gd name="connsiteX10" fmla="*/ 7262081 w 7960053"/>
              <a:gd name="connsiteY10" fmla="*/ 467037 h 6878592"/>
              <a:gd name="connsiteX0" fmla="*/ 12778 w 7960074"/>
              <a:gd name="connsiteY0" fmla="*/ 488600 h 6878592"/>
              <a:gd name="connsiteX1" fmla="*/ 11738 w 7960074"/>
              <a:gd name="connsiteY1" fmla="*/ 0 h 6878592"/>
              <a:gd name="connsiteX2" fmla="*/ 7958990 w 7960074"/>
              <a:gd name="connsiteY2" fmla="*/ 4279 h 6878592"/>
              <a:gd name="connsiteX3" fmla="*/ 7958596 w 7960074"/>
              <a:gd name="connsiteY3" fmla="*/ 6859899 h 6878592"/>
              <a:gd name="connsiteX4" fmla="*/ 26 w 7960074"/>
              <a:gd name="connsiteY4" fmla="*/ 6878592 h 6878592"/>
              <a:gd name="connsiteX5" fmla="*/ 12778 w 7960074"/>
              <a:gd name="connsiteY5" fmla="*/ 488600 h 6878592"/>
              <a:gd name="connsiteX6" fmla="*/ 7262102 w 7960074"/>
              <a:gd name="connsiteY6" fmla="*/ 467037 h 6878592"/>
              <a:gd name="connsiteX7" fmla="*/ 7484446 w 7960074"/>
              <a:gd name="connsiteY7" fmla="*/ 684520 h 6878592"/>
              <a:gd name="connsiteX8" fmla="*/ 7697729 w 7960074"/>
              <a:gd name="connsiteY8" fmla="*/ 469417 h 6878592"/>
              <a:gd name="connsiteX9" fmla="*/ 7480613 w 7960074"/>
              <a:gd name="connsiteY9" fmla="*/ 250479 h 6878592"/>
              <a:gd name="connsiteX10" fmla="*/ 7262102 w 7960074"/>
              <a:gd name="connsiteY10" fmla="*/ 467037 h 6878592"/>
              <a:gd name="connsiteX0" fmla="*/ 12760 w 7960056"/>
              <a:gd name="connsiteY0" fmla="*/ 488600 h 6878592"/>
              <a:gd name="connsiteX1" fmla="*/ 11720 w 7960056"/>
              <a:gd name="connsiteY1" fmla="*/ 0 h 6878592"/>
              <a:gd name="connsiteX2" fmla="*/ 7958972 w 7960056"/>
              <a:gd name="connsiteY2" fmla="*/ 4279 h 6878592"/>
              <a:gd name="connsiteX3" fmla="*/ 7958578 w 7960056"/>
              <a:gd name="connsiteY3" fmla="*/ 6859899 h 6878592"/>
              <a:gd name="connsiteX4" fmla="*/ 8 w 7960056"/>
              <a:gd name="connsiteY4" fmla="*/ 6878592 h 6878592"/>
              <a:gd name="connsiteX5" fmla="*/ 12760 w 7960056"/>
              <a:gd name="connsiteY5" fmla="*/ 488600 h 6878592"/>
              <a:gd name="connsiteX6" fmla="*/ 7262084 w 7960056"/>
              <a:gd name="connsiteY6" fmla="*/ 467037 h 6878592"/>
              <a:gd name="connsiteX7" fmla="*/ 7484428 w 7960056"/>
              <a:gd name="connsiteY7" fmla="*/ 684520 h 6878592"/>
              <a:gd name="connsiteX8" fmla="*/ 7697711 w 7960056"/>
              <a:gd name="connsiteY8" fmla="*/ 469417 h 6878592"/>
              <a:gd name="connsiteX9" fmla="*/ 7480595 w 7960056"/>
              <a:gd name="connsiteY9" fmla="*/ 250479 h 6878592"/>
              <a:gd name="connsiteX10" fmla="*/ 7262084 w 7960056"/>
              <a:gd name="connsiteY10" fmla="*/ 467037 h 6878592"/>
              <a:gd name="connsiteX0" fmla="*/ 1040 w 7948336"/>
              <a:gd name="connsiteY0" fmla="*/ 613942 h 7003934"/>
              <a:gd name="connsiteX1" fmla="*/ 0 w 7948336"/>
              <a:gd name="connsiteY1" fmla="*/ 125342 h 7003934"/>
              <a:gd name="connsiteX2" fmla="*/ 7947252 w 7948336"/>
              <a:gd name="connsiteY2" fmla="*/ 129621 h 7003934"/>
              <a:gd name="connsiteX3" fmla="*/ 7946858 w 7948336"/>
              <a:gd name="connsiteY3" fmla="*/ 6985241 h 7003934"/>
              <a:gd name="connsiteX4" fmla="*/ 7338 w 7948336"/>
              <a:gd name="connsiteY4" fmla="*/ 7003934 h 7003934"/>
              <a:gd name="connsiteX5" fmla="*/ 1040 w 7948336"/>
              <a:gd name="connsiteY5" fmla="*/ 613942 h 7003934"/>
              <a:gd name="connsiteX6" fmla="*/ 7250364 w 7948336"/>
              <a:gd name="connsiteY6" fmla="*/ 592379 h 7003934"/>
              <a:gd name="connsiteX7" fmla="*/ 7472708 w 7948336"/>
              <a:gd name="connsiteY7" fmla="*/ 809862 h 7003934"/>
              <a:gd name="connsiteX8" fmla="*/ 7685991 w 7948336"/>
              <a:gd name="connsiteY8" fmla="*/ 594759 h 7003934"/>
              <a:gd name="connsiteX9" fmla="*/ 7468875 w 7948336"/>
              <a:gd name="connsiteY9" fmla="*/ 375821 h 7003934"/>
              <a:gd name="connsiteX10" fmla="*/ 7250364 w 7948336"/>
              <a:gd name="connsiteY10" fmla="*/ 592379 h 7003934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733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94044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8421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613495 h 6997137"/>
              <a:gd name="connsiteX1" fmla="*/ 0 w 7948336"/>
              <a:gd name="connsiteY1" fmla="*/ 124895 h 6997137"/>
              <a:gd name="connsiteX2" fmla="*/ 7947252 w 7948336"/>
              <a:gd name="connsiteY2" fmla="*/ 129174 h 6997137"/>
              <a:gd name="connsiteX3" fmla="*/ 7946858 w 7948336"/>
              <a:gd name="connsiteY3" fmla="*/ 6984794 h 6997137"/>
              <a:gd name="connsiteX4" fmla="*/ 7338 w 7948336"/>
              <a:gd name="connsiteY4" fmla="*/ 6997137 h 6997137"/>
              <a:gd name="connsiteX5" fmla="*/ 1040 w 7948336"/>
              <a:gd name="connsiteY5" fmla="*/ 613495 h 6997137"/>
              <a:gd name="connsiteX6" fmla="*/ 7250364 w 7948336"/>
              <a:gd name="connsiteY6" fmla="*/ 591932 h 6997137"/>
              <a:gd name="connsiteX7" fmla="*/ 7463184 w 7948336"/>
              <a:gd name="connsiteY7" fmla="*/ 814177 h 6997137"/>
              <a:gd name="connsiteX8" fmla="*/ 7690753 w 7948336"/>
              <a:gd name="connsiteY8" fmla="*/ 594312 h 6997137"/>
              <a:gd name="connsiteX9" fmla="*/ 7468875 w 7948336"/>
              <a:gd name="connsiteY9" fmla="*/ 375374 h 6997137"/>
              <a:gd name="connsiteX10" fmla="*/ 7250364 w 7948336"/>
              <a:gd name="connsiteY10" fmla="*/ 591932 h 6997137"/>
              <a:gd name="connsiteX0" fmla="*/ 135519 w 8082815"/>
              <a:gd name="connsiteY0" fmla="*/ 613495 h 6997137"/>
              <a:gd name="connsiteX1" fmla="*/ 1991854 w 8082815"/>
              <a:gd name="connsiteY1" fmla="*/ 124895 h 6997137"/>
              <a:gd name="connsiteX2" fmla="*/ 8081731 w 8082815"/>
              <a:gd name="connsiteY2" fmla="*/ 129174 h 6997137"/>
              <a:gd name="connsiteX3" fmla="*/ 8081337 w 8082815"/>
              <a:gd name="connsiteY3" fmla="*/ 6984794 h 6997137"/>
              <a:gd name="connsiteX4" fmla="*/ 141817 w 8082815"/>
              <a:gd name="connsiteY4" fmla="*/ 6997137 h 6997137"/>
              <a:gd name="connsiteX5" fmla="*/ 135519 w 8082815"/>
              <a:gd name="connsiteY5" fmla="*/ 613495 h 6997137"/>
              <a:gd name="connsiteX6" fmla="*/ 7384843 w 8082815"/>
              <a:gd name="connsiteY6" fmla="*/ 591932 h 6997137"/>
              <a:gd name="connsiteX7" fmla="*/ 7597663 w 8082815"/>
              <a:gd name="connsiteY7" fmla="*/ 814177 h 6997137"/>
              <a:gd name="connsiteX8" fmla="*/ 7825232 w 8082815"/>
              <a:gd name="connsiteY8" fmla="*/ 594312 h 6997137"/>
              <a:gd name="connsiteX9" fmla="*/ 7603354 w 8082815"/>
              <a:gd name="connsiteY9" fmla="*/ 375374 h 6997137"/>
              <a:gd name="connsiteX10" fmla="*/ 7384843 w 8082815"/>
              <a:gd name="connsiteY10" fmla="*/ 591932 h 6997137"/>
              <a:gd name="connsiteX0" fmla="*/ 135519 w 8082815"/>
              <a:gd name="connsiteY0" fmla="*/ 613495 h 6997137"/>
              <a:gd name="connsiteX1" fmla="*/ 1991854 w 8082815"/>
              <a:gd name="connsiteY1" fmla="*/ 124895 h 6997137"/>
              <a:gd name="connsiteX2" fmla="*/ 8081731 w 8082815"/>
              <a:gd name="connsiteY2" fmla="*/ 129174 h 6997137"/>
              <a:gd name="connsiteX3" fmla="*/ 8081337 w 8082815"/>
              <a:gd name="connsiteY3" fmla="*/ 6984794 h 6997137"/>
              <a:gd name="connsiteX4" fmla="*/ 141817 w 8082815"/>
              <a:gd name="connsiteY4" fmla="*/ 6997137 h 6997137"/>
              <a:gd name="connsiteX5" fmla="*/ 135519 w 8082815"/>
              <a:gd name="connsiteY5" fmla="*/ 613495 h 6997137"/>
              <a:gd name="connsiteX6" fmla="*/ 7384843 w 8082815"/>
              <a:gd name="connsiteY6" fmla="*/ 591932 h 6997137"/>
              <a:gd name="connsiteX7" fmla="*/ 7597663 w 8082815"/>
              <a:gd name="connsiteY7" fmla="*/ 814177 h 6997137"/>
              <a:gd name="connsiteX8" fmla="*/ 7825232 w 8082815"/>
              <a:gd name="connsiteY8" fmla="*/ 594312 h 6997137"/>
              <a:gd name="connsiteX9" fmla="*/ 7603354 w 8082815"/>
              <a:gd name="connsiteY9" fmla="*/ 375374 h 6997137"/>
              <a:gd name="connsiteX10" fmla="*/ 7384843 w 8082815"/>
              <a:gd name="connsiteY10" fmla="*/ 591932 h 6997137"/>
              <a:gd name="connsiteX0" fmla="*/ 1830123 w 7940999"/>
              <a:gd name="connsiteY0" fmla="*/ 622491 h 6983273"/>
              <a:gd name="connsiteX1" fmla="*/ 1850038 w 7940999"/>
              <a:gd name="connsiteY1" fmla="*/ 111031 h 6983273"/>
              <a:gd name="connsiteX2" fmla="*/ 7939915 w 7940999"/>
              <a:gd name="connsiteY2" fmla="*/ 115310 h 6983273"/>
              <a:gd name="connsiteX3" fmla="*/ 7939521 w 7940999"/>
              <a:gd name="connsiteY3" fmla="*/ 6970930 h 6983273"/>
              <a:gd name="connsiteX4" fmla="*/ 1 w 7940999"/>
              <a:gd name="connsiteY4" fmla="*/ 6983273 h 6983273"/>
              <a:gd name="connsiteX5" fmla="*/ 1830123 w 7940999"/>
              <a:gd name="connsiteY5" fmla="*/ 622491 h 6983273"/>
              <a:gd name="connsiteX6" fmla="*/ 7243027 w 7940999"/>
              <a:gd name="connsiteY6" fmla="*/ 578068 h 6983273"/>
              <a:gd name="connsiteX7" fmla="*/ 7455847 w 7940999"/>
              <a:gd name="connsiteY7" fmla="*/ 800313 h 6983273"/>
              <a:gd name="connsiteX8" fmla="*/ 7683416 w 7940999"/>
              <a:gd name="connsiteY8" fmla="*/ 580448 h 6983273"/>
              <a:gd name="connsiteX9" fmla="*/ 7461538 w 7940999"/>
              <a:gd name="connsiteY9" fmla="*/ 361510 h 6983273"/>
              <a:gd name="connsiteX10" fmla="*/ 7243027 w 7940999"/>
              <a:gd name="connsiteY10" fmla="*/ 578068 h 6983273"/>
              <a:gd name="connsiteX0" fmla="*/ 1830123 w 7940999"/>
              <a:gd name="connsiteY0" fmla="*/ 513606 h 6874388"/>
              <a:gd name="connsiteX1" fmla="*/ 1850038 w 7940999"/>
              <a:gd name="connsiteY1" fmla="*/ 2146 h 6874388"/>
              <a:gd name="connsiteX2" fmla="*/ 7939915 w 7940999"/>
              <a:gd name="connsiteY2" fmla="*/ 6425 h 6874388"/>
              <a:gd name="connsiteX3" fmla="*/ 7939521 w 7940999"/>
              <a:gd name="connsiteY3" fmla="*/ 6862045 h 6874388"/>
              <a:gd name="connsiteX4" fmla="*/ 1 w 7940999"/>
              <a:gd name="connsiteY4" fmla="*/ 6874388 h 6874388"/>
              <a:gd name="connsiteX5" fmla="*/ 1830123 w 7940999"/>
              <a:gd name="connsiteY5" fmla="*/ 513606 h 6874388"/>
              <a:gd name="connsiteX6" fmla="*/ 7243027 w 7940999"/>
              <a:gd name="connsiteY6" fmla="*/ 469183 h 6874388"/>
              <a:gd name="connsiteX7" fmla="*/ 7455847 w 7940999"/>
              <a:gd name="connsiteY7" fmla="*/ 691428 h 6874388"/>
              <a:gd name="connsiteX8" fmla="*/ 7683416 w 7940999"/>
              <a:gd name="connsiteY8" fmla="*/ 471563 h 6874388"/>
              <a:gd name="connsiteX9" fmla="*/ 7461538 w 7940999"/>
              <a:gd name="connsiteY9" fmla="*/ 252625 h 6874388"/>
              <a:gd name="connsiteX10" fmla="*/ 7243027 w 7940999"/>
              <a:gd name="connsiteY10" fmla="*/ 469183 h 6874388"/>
              <a:gd name="connsiteX0" fmla="*/ 1852983 w 7940999"/>
              <a:gd name="connsiteY0" fmla="*/ 505986 h 6874388"/>
              <a:gd name="connsiteX1" fmla="*/ 1850038 w 7940999"/>
              <a:gd name="connsiteY1" fmla="*/ 2146 h 6874388"/>
              <a:gd name="connsiteX2" fmla="*/ 7939915 w 7940999"/>
              <a:gd name="connsiteY2" fmla="*/ 6425 h 6874388"/>
              <a:gd name="connsiteX3" fmla="*/ 7939521 w 7940999"/>
              <a:gd name="connsiteY3" fmla="*/ 6862045 h 6874388"/>
              <a:gd name="connsiteX4" fmla="*/ 1 w 7940999"/>
              <a:gd name="connsiteY4" fmla="*/ 6874388 h 6874388"/>
              <a:gd name="connsiteX5" fmla="*/ 1852983 w 7940999"/>
              <a:gd name="connsiteY5" fmla="*/ 505986 h 6874388"/>
              <a:gd name="connsiteX6" fmla="*/ 7243027 w 7940999"/>
              <a:gd name="connsiteY6" fmla="*/ 469183 h 6874388"/>
              <a:gd name="connsiteX7" fmla="*/ 7455847 w 7940999"/>
              <a:gd name="connsiteY7" fmla="*/ 691428 h 6874388"/>
              <a:gd name="connsiteX8" fmla="*/ 7683416 w 7940999"/>
              <a:gd name="connsiteY8" fmla="*/ 471563 h 6874388"/>
              <a:gd name="connsiteX9" fmla="*/ 7461538 w 7940999"/>
              <a:gd name="connsiteY9" fmla="*/ 252625 h 6874388"/>
              <a:gd name="connsiteX10" fmla="*/ 7243027 w 7940999"/>
              <a:gd name="connsiteY10" fmla="*/ 469183 h 6874388"/>
              <a:gd name="connsiteX0" fmla="*/ 2945 w 6090961"/>
              <a:gd name="connsiteY0" fmla="*/ 619462 h 6987864"/>
              <a:gd name="connsiteX1" fmla="*/ 0 w 6090961"/>
              <a:gd name="connsiteY1" fmla="*/ 115622 h 6987864"/>
              <a:gd name="connsiteX2" fmla="*/ 6089877 w 6090961"/>
              <a:gd name="connsiteY2" fmla="*/ 119901 h 6987864"/>
              <a:gd name="connsiteX3" fmla="*/ 6089483 w 6090961"/>
              <a:gd name="connsiteY3" fmla="*/ 6975521 h 6987864"/>
              <a:gd name="connsiteX4" fmla="*/ 16863 w 6090961"/>
              <a:gd name="connsiteY4" fmla="*/ 6987864 h 6987864"/>
              <a:gd name="connsiteX5" fmla="*/ 2945 w 6090961"/>
              <a:gd name="connsiteY5" fmla="*/ 619462 h 6987864"/>
              <a:gd name="connsiteX6" fmla="*/ 5392989 w 6090961"/>
              <a:gd name="connsiteY6" fmla="*/ 582659 h 6987864"/>
              <a:gd name="connsiteX7" fmla="*/ 5605809 w 6090961"/>
              <a:gd name="connsiteY7" fmla="*/ 804904 h 6987864"/>
              <a:gd name="connsiteX8" fmla="*/ 5833378 w 6090961"/>
              <a:gd name="connsiteY8" fmla="*/ 585039 h 6987864"/>
              <a:gd name="connsiteX9" fmla="*/ 5611500 w 6090961"/>
              <a:gd name="connsiteY9" fmla="*/ 366101 h 6987864"/>
              <a:gd name="connsiteX10" fmla="*/ 5392989 w 6090961"/>
              <a:gd name="connsiteY10" fmla="*/ 582659 h 6987864"/>
              <a:gd name="connsiteX0" fmla="*/ 2945 w 6090961"/>
              <a:gd name="connsiteY0" fmla="*/ 50598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50598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2945 w 6090961"/>
              <a:gd name="connsiteY0" fmla="*/ 49963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49963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369 w 6113785"/>
              <a:gd name="connsiteY0" fmla="*/ 486936 h 6874388"/>
              <a:gd name="connsiteX1" fmla="*/ 22824 w 6113785"/>
              <a:gd name="connsiteY1" fmla="*/ 2146 h 6874388"/>
              <a:gd name="connsiteX2" fmla="*/ 6112701 w 6113785"/>
              <a:gd name="connsiteY2" fmla="*/ 6425 h 6874388"/>
              <a:gd name="connsiteX3" fmla="*/ 6112307 w 6113785"/>
              <a:gd name="connsiteY3" fmla="*/ 6862045 h 6874388"/>
              <a:gd name="connsiteX4" fmla="*/ 39687 w 6113785"/>
              <a:gd name="connsiteY4" fmla="*/ 6874388 h 6874388"/>
              <a:gd name="connsiteX5" fmla="*/ 369 w 6113785"/>
              <a:gd name="connsiteY5" fmla="*/ 486936 h 6874388"/>
              <a:gd name="connsiteX6" fmla="*/ 5415813 w 6113785"/>
              <a:gd name="connsiteY6" fmla="*/ 469183 h 6874388"/>
              <a:gd name="connsiteX7" fmla="*/ 5628633 w 6113785"/>
              <a:gd name="connsiteY7" fmla="*/ 691428 h 6874388"/>
              <a:gd name="connsiteX8" fmla="*/ 5856202 w 6113785"/>
              <a:gd name="connsiteY8" fmla="*/ 471563 h 6874388"/>
              <a:gd name="connsiteX9" fmla="*/ 5634324 w 6113785"/>
              <a:gd name="connsiteY9" fmla="*/ 252625 h 6874388"/>
              <a:gd name="connsiteX10" fmla="*/ 5415813 w 6113785"/>
              <a:gd name="connsiteY10" fmla="*/ 469183 h 6874388"/>
              <a:gd name="connsiteX0" fmla="*/ 2945 w 6090961"/>
              <a:gd name="connsiteY0" fmla="*/ 47423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47423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2945 w 6090961"/>
              <a:gd name="connsiteY0" fmla="*/ 606626 h 6999158"/>
              <a:gd name="connsiteX1" fmla="*/ 0 w 6090961"/>
              <a:gd name="connsiteY1" fmla="*/ 134536 h 6999158"/>
              <a:gd name="connsiteX2" fmla="*/ 6089877 w 6090961"/>
              <a:gd name="connsiteY2" fmla="*/ 138815 h 6999158"/>
              <a:gd name="connsiteX3" fmla="*/ 6089483 w 6090961"/>
              <a:gd name="connsiteY3" fmla="*/ 6994435 h 6999158"/>
              <a:gd name="connsiteX4" fmla="*/ 1623 w 6090961"/>
              <a:gd name="connsiteY4" fmla="*/ 6999158 h 6999158"/>
              <a:gd name="connsiteX5" fmla="*/ 2945 w 6090961"/>
              <a:gd name="connsiteY5" fmla="*/ 606626 h 6999158"/>
              <a:gd name="connsiteX6" fmla="*/ 5392989 w 6090961"/>
              <a:gd name="connsiteY6" fmla="*/ 601573 h 6999158"/>
              <a:gd name="connsiteX7" fmla="*/ 5605809 w 6090961"/>
              <a:gd name="connsiteY7" fmla="*/ 823818 h 6999158"/>
              <a:gd name="connsiteX8" fmla="*/ 5833378 w 6090961"/>
              <a:gd name="connsiteY8" fmla="*/ 603953 h 6999158"/>
              <a:gd name="connsiteX9" fmla="*/ 5611500 w 6090961"/>
              <a:gd name="connsiteY9" fmla="*/ 385015 h 6999158"/>
              <a:gd name="connsiteX10" fmla="*/ 5392989 w 6090961"/>
              <a:gd name="connsiteY10" fmla="*/ 601573 h 6999158"/>
              <a:gd name="connsiteX0" fmla="*/ 2945 w 6090961"/>
              <a:gd name="connsiteY0" fmla="*/ 474236 h 6866768"/>
              <a:gd name="connsiteX1" fmla="*/ 0 w 6090961"/>
              <a:gd name="connsiteY1" fmla="*/ 2146 h 6866768"/>
              <a:gd name="connsiteX2" fmla="*/ 6089877 w 6090961"/>
              <a:gd name="connsiteY2" fmla="*/ 6425 h 6866768"/>
              <a:gd name="connsiteX3" fmla="*/ 6089483 w 6090961"/>
              <a:gd name="connsiteY3" fmla="*/ 6862045 h 6866768"/>
              <a:gd name="connsiteX4" fmla="*/ 1623 w 6090961"/>
              <a:gd name="connsiteY4" fmla="*/ 6866768 h 6866768"/>
              <a:gd name="connsiteX5" fmla="*/ 2945 w 6090961"/>
              <a:gd name="connsiteY5" fmla="*/ 474236 h 6866768"/>
              <a:gd name="connsiteX6" fmla="*/ 5392989 w 6090961"/>
              <a:gd name="connsiteY6" fmla="*/ 469183 h 6866768"/>
              <a:gd name="connsiteX7" fmla="*/ 5605809 w 6090961"/>
              <a:gd name="connsiteY7" fmla="*/ 691428 h 6866768"/>
              <a:gd name="connsiteX8" fmla="*/ 5833378 w 6090961"/>
              <a:gd name="connsiteY8" fmla="*/ 471563 h 6866768"/>
              <a:gd name="connsiteX9" fmla="*/ 5611500 w 6090961"/>
              <a:gd name="connsiteY9" fmla="*/ 252625 h 6866768"/>
              <a:gd name="connsiteX10" fmla="*/ 5392989 w 6090961"/>
              <a:gd name="connsiteY10" fmla="*/ 469183 h 686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0961" h="6866768">
                <a:moveTo>
                  <a:pt x="2945" y="474236"/>
                </a:moveTo>
                <a:cubicBezTo>
                  <a:pt x="2674" y="295332"/>
                  <a:pt x="2211" y="191756"/>
                  <a:pt x="0" y="2146"/>
                </a:cubicBezTo>
                <a:cubicBezTo>
                  <a:pt x="231639" y="-4048"/>
                  <a:pt x="4059918" y="4999"/>
                  <a:pt x="6089877" y="6425"/>
                </a:cubicBezTo>
                <a:cubicBezTo>
                  <a:pt x="6088121" y="162825"/>
                  <a:pt x="6093388" y="6669342"/>
                  <a:pt x="6089483" y="6862045"/>
                </a:cubicBezTo>
                <a:cubicBezTo>
                  <a:pt x="5890561" y="6868815"/>
                  <a:pt x="312312" y="6864394"/>
                  <a:pt x="1623" y="6866768"/>
                </a:cubicBezTo>
                <a:cubicBezTo>
                  <a:pt x="1194" y="6589356"/>
                  <a:pt x="3216" y="653140"/>
                  <a:pt x="2945" y="474236"/>
                </a:cubicBezTo>
                <a:close/>
                <a:moveTo>
                  <a:pt x="5392989" y="469183"/>
                </a:moveTo>
                <a:cubicBezTo>
                  <a:pt x="5392041" y="578036"/>
                  <a:pt x="5472880" y="686269"/>
                  <a:pt x="5605809" y="691428"/>
                </a:cubicBezTo>
                <a:cubicBezTo>
                  <a:pt x="5738738" y="696587"/>
                  <a:pt x="5831240" y="589544"/>
                  <a:pt x="5833378" y="471563"/>
                </a:cubicBezTo>
                <a:cubicBezTo>
                  <a:pt x="5835516" y="353582"/>
                  <a:pt x="5732523" y="250641"/>
                  <a:pt x="5611500" y="252625"/>
                </a:cubicBezTo>
                <a:cubicBezTo>
                  <a:pt x="5490477" y="254609"/>
                  <a:pt x="5393937" y="360330"/>
                  <a:pt x="5392989" y="469183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24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2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8831255" y="0"/>
            <a:ext cx="3360744" cy="6858000"/>
          </a:xfrm>
          <a:custGeom>
            <a:avLst/>
            <a:gdLst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0744" h="6858000">
                <a:moveTo>
                  <a:pt x="0" y="0"/>
                </a:moveTo>
                <a:lnTo>
                  <a:pt x="3360744" y="0"/>
                </a:lnTo>
                <a:lnTo>
                  <a:pt x="3360744" y="6858000"/>
                </a:lnTo>
                <a:lnTo>
                  <a:pt x="0" y="6858000"/>
                </a:lnTo>
                <a:cubicBezTo>
                  <a:pt x="4763" y="6591300"/>
                  <a:pt x="0" y="2286000"/>
                  <a:pt x="0" y="0"/>
                </a:cubicBezTo>
                <a:close/>
              </a:path>
            </a:pathLst>
          </a:cu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5824" y="2528867"/>
            <a:ext cx="7777715" cy="145107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/>
            </a:lvl1pPr>
          </a:lstStyle>
          <a:p>
            <a:pPr lvl="0"/>
            <a:r>
              <a:rPr lang="ru-RU" dirty="0"/>
              <a:t>Для этого нам просто необходимы высокотехнологичные мобильные приложения, и в </a:t>
            </a:r>
            <a:r>
              <a:rPr lang="ru-RU" dirty="0" err="1"/>
              <a:t>hh</a:t>
            </a:r>
            <a:r>
              <a:rPr lang="ru-RU" dirty="0"/>
              <a:t> их четыре. Два на </a:t>
            </a:r>
            <a:r>
              <a:rPr lang="ru-RU" dirty="0" err="1"/>
              <a:t>Android</a:t>
            </a:r>
            <a:r>
              <a:rPr lang="ru-RU" dirty="0"/>
              <a:t> и два на </a:t>
            </a:r>
            <a:r>
              <a:rPr lang="ru-RU" dirty="0" err="1"/>
              <a:t>iOS</a:t>
            </a:r>
            <a:r>
              <a:rPr lang="ru-RU" dirty="0"/>
              <a:t>, отдельно для работодателей и соискателей. Мобильные разработчики — супергерои нашего времени и кавалерия технологий.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826" y="1290166"/>
            <a:ext cx="7777714" cy="12253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 в </a:t>
            </a:r>
            <a:r>
              <a:rPr lang="ru-RU" dirty="0" err="1"/>
              <a:t>cфере</a:t>
            </a:r>
            <a:r>
              <a:rPr lang="ru-RU" dirty="0"/>
              <a:t> HR-</a:t>
            </a:r>
            <a:r>
              <a:rPr lang="ru-RU" dirty="0" err="1"/>
              <a:t>tech</a:t>
            </a:r>
            <a:r>
              <a:rPr lang="ru-RU" dirty="0"/>
              <a:t> и всеми силами пытаемся упростить жизнь миллионам людей.</a:t>
            </a:r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5610" y="4043237"/>
            <a:ext cx="7787929" cy="17114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/>
            </a:lvl1pPr>
          </a:lstStyle>
          <a:p>
            <a:pPr lvl="0"/>
            <a:r>
              <a:rPr lang="ru-RU" dirty="0"/>
              <a:t>30% времени каждая команда тратит на “Технический налог” — ускорение процессов разработки, удаление старого кода и внедрение новых технологий. У каждого сотрудника есть собственный план развития, таблица </a:t>
            </a:r>
            <a:r>
              <a:rPr lang="ru-RU" dirty="0" err="1"/>
              <a:t>скиллов</a:t>
            </a:r>
            <a:r>
              <a:rPr lang="ru-RU" dirty="0"/>
              <a:t> и постоянная поддержка команды. Любой из нас может поделиться впечатлениями, идеями и высказать замечания.</a:t>
            </a:r>
          </a:p>
        </p:txBody>
      </p:sp>
      <p:sp>
        <p:nvSpPr>
          <p:cNvPr id="25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62409" y="305796"/>
            <a:ext cx="7781129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53975" y="520106"/>
            <a:ext cx="7789563" cy="9361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Овал 15"/>
          <p:cNvSpPr/>
          <p:nvPr userDrawn="1"/>
        </p:nvSpPr>
        <p:spPr>
          <a:xfrm>
            <a:off x="11460596" y="212445"/>
            <a:ext cx="516255" cy="516255"/>
          </a:xfrm>
          <a:prstGeom prst="ellipse">
            <a:avLst/>
          </a:prstGeom>
          <a:solidFill>
            <a:srgbClr val="E101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583" y="246551"/>
            <a:ext cx="435844" cy="435844"/>
          </a:xfrm>
          <a:prstGeom prst="rect">
            <a:avLst/>
          </a:prstGeom>
          <a:noFill/>
        </p:spPr>
      </p:pic>
      <p:sp>
        <p:nvSpPr>
          <p:cNvPr id="21" name="Рисунок 23"/>
          <p:cNvSpPr>
            <a:spLocks noGrp="1"/>
          </p:cNvSpPr>
          <p:nvPr>
            <p:ph type="pic" sz="quarter" idx="23"/>
          </p:nvPr>
        </p:nvSpPr>
        <p:spPr>
          <a:xfrm>
            <a:off x="8830972" y="-3041"/>
            <a:ext cx="3362512" cy="6864622"/>
          </a:xfrm>
          <a:custGeom>
            <a:avLst/>
            <a:gdLst>
              <a:gd name="connsiteX0" fmla="*/ 0 w 3360737"/>
              <a:gd name="connsiteY0" fmla="*/ 2236788 h 4473575"/>
              <a:gd name="connsiteX1" fmla="*/ 1680369 w 3360737"/>
              <a:gd name="connsiteY1" fmla="*/ 0 h 4473575"/>
              <a:gd name="connsiteX2" fmla="*/ 3360738 w 3360737"/>
              <a:gd name="connsiteY2" fmla="*/ 2236788 h 4473575"/>
              <a:gd name="connsiteX3" fmla="*/ 1680369 w 3360737"/>
              <a:gd name="connsiteY3" fmla="*/ 4473576 h 4473575"/>
              <a:gd name="connsiteX4" fmla="*/ 0 w 3360737"/>
              <a:gd name="connsiteY4" fmla="*/ 2236788 h 4473575"/>
              <a:gd name="connsiteX5" fmla="*/ 840184 w 3360737"/>
              <a:gd name="connsiteY5" fmla="*/ 2236788 h 4473575"/>
              <a:gd name="connsiteX6" fmla="*/ 1680368 w 3360737"/>
              <a:gd name="connsiteY6" fmla="*/ 3633391 h 4473575"/>
              <a:gd name="connsiteX7" fmla="*/ 2520552 w 3360737"/>
              <a:gd name="connsiteY7" fmla="*/ 2236788 h 4473575"/>
              <a:gd name="connsiteX8" fmla="*/ 1680368 w 3360737"/>
              <a:gd name="connsiteY8" fmla="*/ 840185 h 4473575"/>
              <a:gd name="connsiteX9" fmla="*/ 840184 w 3360737"/>
              <a:gd name="connsiteY9" fmla="*/ 2236788 h 4473575"/>
              <a:gd name="connsiteX0" fmla="*/ 0 w 3360738"/>
              <a:gd name="connsiteY0" fmla="*/ 2236788 h 4473576"/>
              <a:gd name="connsiteX1" fmla="*/ 1680369 w 3360738"/>
              <a:gd name="connsiteY1" fmla="*/ 0 h 4473576"/>
              <a:gd name="connsiteX2" fmla="*/ 3360738 w 3360738"/>
              <a:gd name="connsiteY2" fmla="*/ 2236788 h 4473576"/>
              <a:gd name="connsiteX3" fmla="*/ 1680369 w 3360738"/>
              <a:gd name="connsiteY3" fmla="*/ 4473576 h 4473576"/>
              <a:gd name="connsiteX4" fmla="*/ 0 w 3360738"/>
              <a:gd name="connsiteY4" fmla="*/ 2236788 h 4473576"/>
              <a:gd name="connsiteX5" fmla="*/ 840184 w 3360738"/>
              <a:gd name="connsiteY5" fmla="*/ 2236788 h 4473576"/>
              <a:gd name="connsiteX6" fmla="*/ 1680368 w 3360738"/>
              <a:gd name="connsiteY6" fmla="*/ 3633391 h 4473576"/>
              <a:gd name="connsiteX7" fmla="*/ 2520552 w 3360738"/>
              <a:gd name="connsiteY7" fmla="*/ 2236788 h 4473576"/>
              <a:gd name="connsiteX8" fmla="*/ 1680368 w 3360738"/>
              <a:gd name="connsiteY8" fmla="*/ 840185 h 4473576"/>
              <a:gd name="connsiteX9" fmla="*/ 840184 w 3360738"/>
              <a:gd name="connsiteY9" fmla="*/ 2236788 h 4473576"/>
              <a:gd name="connsiteX0" fmla="*/ 38062 w 3410351"/>
              <a:gd name="connsiteY0" fmla="*/ 2236788 h 5970602"/>
              <a:gd name="connsiteX1" fmla="*/ 1718431 w 3410351"/>
              <a:gd name="connsiteY1" fmla="*/ 0 h 5970602"/>
              <a:gd name="connsiteX2" fmla="*/ 3398800 w 3410351"/>
              <a:gd name="connsiteY2" fmla="*/ 2236788 h 5970602"/>
              <a:gd name="connsiteX3" fmla="*/ 982056 w 3410351"/>
              <a:gd name="connsiteY3" fmla="*/ 5970602 h 5970602"/>
              <a:gd name="connsiteX4" fmla="*/ 38062 w 3410351"/>
              <a:gd name="connsiteY4" fmla="*/ 2236788 h 5970602"/>
              <a:gd name="connsiteX5" fmla="*/ 878246 w 3410351"/>
              <a:gd name="connsiteY5" fmla="*/ 2236788 h 5970602"/>
              <a:gd name="connsiteX6" fmla="*/ 1718430 w 3410351"/>
              <a:gd name="connsiteY6" fmla="*/ 3633391 h 5970602"/>
              <a:gd name="connsiteX7" fmla="*/ 2558614 w 3410351"/>
              <a:gd name="connsiteY7" fmla="*/ 2236788 h 5970602"/>
              <a:gd name="connsiteX8" fmla="*/ 1718430 w 3410351"/>
              <a:gd name="connsiteY8" fmla="*/ 840185 h 5970602"/>
              <a:gd name="connsiteX9" fmla="*/ 878246 w 3410351"/>
              <a:gd name="connsiteY9" fmla="*/ 2236788 h 5970602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316173 w 3861203"/>
              <a:gd name="connsiteY0" fmla="*/ 2358847 h 6092661"/>
              <a:gd name="connsiteX1" fmla="*/ 240491 w 3861203"/>
              <a:gd name="connsiteY1" fmla="*/ 639948 h 6092661"/>
              <a:gd name="connsiteX2" fmla="*/ 3307452 w 3861203"/>
              <a:gd name="connsiteY2" fmla="*/ 89691 h 6092661"/>
              <a:gd name="connsiteX3" fmla="*/ 3676911 w 3861203"/>
              <a:gd name="connsiteY3" fmla="*/ 2358847 h 6092661"/>
              <a:gd name="connsiteX4" fmla="*/ 1260167 w 3861203"/>
              <a:gd name="connsiteY4" fmla="*/ 6092661 h 6092661"/>
              <a:gd name="connsiteX5" fmla="*/ 316173 w 3861203"/>
              <a:gd name="connsiteY5" fmla="*/ 2358847 h 6092661"/>
              <a:gd name="connsiteX6" fmla="*/ 1156357 w 3861203"/>
              <a:gd name="connsiteY6" fmla="*/ 2358847 h 6092661"/>
              <a:gd name="connsiteX7" fmla="*/ 1996541 w 3861203"/>
              <a:gd name="connsiteY7" fmla="*/ 3755450 h 6092661"/>
              <a:gd name="connsiteX8" fmla="*/ 2836725 w 3861203"/>
              <a:gd name="connsiteY8" fmla="*/ 2358847 h 6092661"/>
              <a:gd name="connsiteX9" fmla="*/ 1996541 w 3861203"/>
              <a:gd name="connsiteY9" fmla="*/ 962244 h 6092661"/>
              <a:gd name="connsiteX10" fmla="*/ 1156357 w 3861203"/>
              <a:gd name="connsiteY10" fmla="*/ 2358847 h 6092661"/>
              <a:gd name="connsiteX0" fmla="*/ 316173 w 3728126"/>
              <a:gd name="connsiteY0" fmla="*/ 2613450 h 6877363"/>
              <a:gd name="connsiteX1" fmla="*/ 240491 w 3728126"/>
              <a:gd name="connsiteY1" fmla="*/ 894551 h 6877363"/>
              <a:gd name="connsiteX2" fmla="*/ 3307452 w 3728126"/>
              <a:gd name="connsiteY2" fmla="*/ 344294 h 6877363"/>
              <a:gd name="connsiteX3" fmla="*/ 3482702 w 3728126"/>
              <a:gd name="connsiteY3" fmla="*/ 6206314 h 6877363"/>
              <a:gd name="connsiteX4" fmla="*/ 1260167 w 3728126"/>
              <a:gd name="connsiteY4" fmla="*/ 6347264 h 6877363"/>
              <a:gd name="connsiteX5" fmla="*/ 316173 w 3728126"/>
              <a:gd name="connsiteY5" fmla="*/ 2613450 h 6877363"/>
              <a:gd name="connsiteX6" fmla="*/ 1156357 w 3728126"/>
              <a:gd name="connsiteY6" fmla="*/ 2613450 h 6877363"/>
              <a:gd name="connsiteX7" fmla="*/ 1996541 w 3728126"/>
              <a:gd name="connsiteY7" fmla="*/ 4010053 h 6877363"/>
              <a:gd name="connsiteX8" fmla="*/ 2836725 w 3728126"/>
              <a:gd name="connsiteY8" fmla="*/ 2613450 h 6877363"/>
              <a:gd name="connsiteX9" fmla="*/ 1996541 w 3728126"/>
              <a:gd name="connsiteY9" fmla="*/ 1216847 h 6877363"/>
              <a:gd name="connsiteX10" fmla="*/ 1156357 w 3728126"/>
              <a:gd name="connsiteY10" fmla="*/ 2613450 h 6877363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561430 h 6993020"/>
              <a:gd name="connsiteX1" fmla="*/ 206667 w 3757847"/>
              <a:gd name="connsiteY1" fmla="*/ 842531 h 6993020"/>
              <a:gd name="connsiteX2" fmla="*/ 3273628 w 3757847"/>
              <a:gd name="connsiteY2" fmla="*/ 292274 h 6993020"/>
              <a:gd name="connsiteX3" fmla="*/ 3448878 w 3757847"/>
              <a:gd name="connsiteY3" fmla="*/ 6154294 h 6993020"/>
              <a:gd name="connsiteX4" fmla="*/ 303851 w 3757847"/>
              <a:gd name="connsiteY4" fmla="*/ 6578465 h 6993020"/>
              <a:gd name="connsiteX5" fmla="*/ 282349 w 3757847"/>
              <a:gd name="connsiteY5" fmla="*/ 2561430 h 6993020"/>
              <a:gd name="connsiteX6" fmla="*/ 1122533 w 3757847"/>
              <a:gd name="connsiteY6" fmla="*/ 2561430 h 6993020"/>
              <a:gd name="connsiteX7" fmla="*/ 1962717 w 3757847"/>
              <a:gd name="connsiteY7" fmla="*/ 3958033 h 6993020"/>
              <a:gd name="connsiteX8" fmla="*/ 2802901 w 3757847"/>
              <a:gd name="connsiteY8" fmla="*/ 2561430 h 6993020"/>
              <a:gd name="connsiteX9" fmla="*/ 1962717 w 3757847"/>
              <a:gd name="connsiteY9" fmla="*/ 1164827 h 6993020"/>
              <a:gd name="connsiteX10" fmla="*/ 1122533 w 3757847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551385"/>
              <a:gd name="connsiteY0" fmla="*/ 2561430 h 6993020"/>
              <a:gd name="connsiteX1" fmla="*/ 139375 w 3551385"/>
              <a:gd name="connsiteY1" fmla="*/ 842531 h 6993020"/>
              <a:gd name="connsiteX2" fmla="*/ 3206336 w 3551385"/>
              <a:gd name="connsiteY2" fmla="*/ 292274 h 6993020"/>
              <a:gd name="connsiteX3" fmla="*/ 3381586 w 3551385"/>
              <a:gd name="connsiteY3" fmla="*/ 6154294 h 6993020"/>
              <a:gd name="connsiteX4" fmla="*/ 236559 w 3551385"/>
              <a:gd name="connsiteY4" fmla="*/ 6578465 h 6993020"/>
              <a:gd name="connsiteX5" fmla="*/ 215057 w 3551385"/>
              <a:gd name="connsiteY5" fmla="*/ 2561430 h 6993020"/>
              <a:gd name="connsiteX6" fmla="*/ 1055241 w 3551385"/>
              <a:gd name="connsiteY6" fmla="*/ 2561430 h 6993020"/>
              <a:gd name="connsiteX7" fmla="*/ 1895425 w 3551385"/>
              <a:gd name="connsiteY7" fmla="*/ 3958033 h 6993020"/>
              <a:gd name="connsiteX8" fmla="*/ 2735609 w 3551385"/>
              <a:gd name="connsiteY8" fmla="*/ 2561430 h 6993020"/>
              <a:gd name="connsiteX9" fmla="*/ 1895425 w 3551385"/>
              <a:gd name="connsiteY9" fmla="*/ 1164827 h 6993020"/>
              <a:gd name="connsiteX10" fmla="*/ 1055241 w 3551385"/>
              <a:gd name="connsiteY10" fmla="*/ 2561430 h 6993020"/>
              <a:gd name="connsiteX0" fmla="*/ 215057 w 3674735"/>
              <a:gd name="connsiteY0" fmla="*/ 2499473 h 6927147"/>
              <a:gd name="connsiteX1" fmla="*/ 139375 w 3674735"/>
              <a:gd name="connsiteY1" fmla="*/ 780574 h 6927147"/>
              <a:gd name="connsiteX2" fmla="*/ 3594753 w 3674735"/>
              <a:gd name="connsiteY2" fmla="*/ 303145 h 6927147"/>
              <a:gd name="connsiteX3" fmla="*/ 3381586 w 3674735"/>
              <a:gd name="connsiteY3" fmla="*/ 6092337 h 6927147"/>
              <a:gd name="connsiteX4" fmla="*/ 236559 w 3674735"/>
              <a:gd name="connsiteY4" fmla="*/ 6516508 h 6927147"/>
              <a:gd name="connsiteX5" fmla="*/ 215057 w 3674735"/>
              <a:gd name="connsiteY5" fmla="*/ 2499473 h 6927147"/>
              <a:gd name="connsiteX6" fmla="*/ 1055241 w 3674735"/>
              <a:gd name="connsiteY6" fmla="*/ 2499473 h 6927147"/>
              <a:gd name="connsiteX7" fmla="*/ 1895425 w 3674735"/>
              <a:gd name="connsiteY7" fmla="*/ 3896076 h 6927147"/>
              <a:gd name="connsiteX8" fmla="*/ 2735609 w 3674735"/>
              <a:gd name="connsiteY8" fmla="*/ 2499473 h 6927147"/>
              <a:gd name="connsiteX9" fmla="*/ 1895425 w 3674735"/>
              <a:gd name="connsiteY9" fmla="*/ 1102870 h 6927147"/>
              <a:gd name="connsiteX10" fmla="*/ 1055241 w 3674735"/>
              <a:gd name="connsiteY10" fmla="*/ 2499473 h 69271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597832"/>
              <a:gd name="connsiteY0" fmla="*/ 2275066 h 6702740"/>
              <a:gd name="connsiteX1" fmla="*/ 223375 w 3597832"/>
              <a:gd name="connsiteY1" fmla="*/ 62553 h 6702740"/>
              <a:gd name="connsiteX2" fmla="*/ 3597832 w 3597832"/>
              <a:gd name="connsiteY2" fmla="*/ 78738 h 6702740"/>
              <a:gd name="connsiteX3" fmla="*/ 3384665 w 3597832"/>
              <a:gd name="connsiteY3" fmla="*/ 5867930 h 6702740"/>
              <a:gd name="connsiteX4" fmla="*/ 239638 w 3597832"/>
              <a:gd name="connsiteY4" fmla="*/ 6292101 h 6702740"/>
              <a:gd name="connsiteX5" fmla="*/ 218136 w 3597832"/>
              <a:gd name="connsiteY5" fmla="*/ 2275066 h 6702740"/>
              <a:gd name="connsiteX6" fmla="*/ 1058320 w 3597832"/>
              <a:gd name="connsiteY6" fmla="*/ 2275066 h 6702740"/>
              <a:gd name="connsiteX7" fmla="*/ 1898504 w 3597832"/>
              <a:gd name="connsiteY7" fmla="*/ 3671669 h 6702740"/>
              <a:gd name="connsiteX8" fmla="*/ 2738688 w 3597832"/>
              <a:gd name="connsiteY8" fmla="*/ 2275066 h 6702740"/>
              <a:gd name="connsiteX9" fmla="*/ 1898504 w 3597832"/>
              <a:gd name="connsiteY9" fmla="*/ 878463 h 6702740"/>
              <a:gd name="connsiteX10" fmla="*/ 1058320 w 3597832"/>
              <a:gd name="connsiteY10" fmla="*/ 2275066 h 6702740"/>
              <a:gd name="connsiteX0" fmla="*/ 218136 w 3597832"/>
              <a:gd name="connsiteY0" fmla="*/ 2275066 h 6479136"/>
              <a:gd name="connsiteX1" fmla="*/ 223375 w 3597832"/>
              <a:gd name="connsiteY1" fmla="*/ 62553 h 6479136"/>
              <a:gd name="connsiteX2" fmla="*/ 3597832 w 3597832"/>
              <a:gd name="connsiteY2" fmla="*/ 78738 h 6479136"/>
              <a:gd name="connsiteX3" fmla="*/ 3384665 w 3597832"/>
              <a:gd name="connsiteY3" fmla="*/ 5867930 h 6479136"/>
              <a:gd name="connsiteX4" fmla="*/ 239638 w 3597832"/>
              <a:gd name="connsiteY4" fmla="*/ 6292101 h 6479136"/>
              <a:gd name="connsiteX5" fmla="*/ 218136 w 3597832"/>
              <a:gd name="connsiteY5" fmla="*/ 2275066 h 6479136"/>
              <a:gd name="connsiteX6" fmla="*/ 1058320 w 3597832"/>
              <a:gd name="connsiteY6" fmla="*/ 2275066 h 6479136"/>
              <a:gd name="connsiteX7" fmla="*/ 1898504 w 3597832"/>
              <a:gd name="connsiteY7" fmla="*/ 3671669 h 6479136"/>
              <a:gd name="connsiteX8" fmla="*/ 2738688 w 3597832"/>
              <a:gd name="connsiteY8" fmla="*/ 2275066 h 6479136"/>
              <a:gd name="connsiteX9" fmla="*/ 1898504 w 3597832"/>
              <a:gd name="connsiteY9" fmla="*/ 878463 h 6479136"/>
              <a:gd name="connsiteX10" fmla="*/ 1058320 w 3597832"/>
              <a:gd name="connsiteY10" fmla="*/ 2275066 h 6479136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1020 w 3380716"/>
              <a:gd name="connsiteY0" fmla="*/ 2275066 h 6696839"/>
              <a:gd name="connsiteX1" fmla="*/ 6259 w 3380716"/>
              <a:gd name="connsiteY1" fmla="*/ 62553 h 6696839"/>
              <a:gd name="connsiteX2" fmla="*/ 3380716 w 3380716"/>
              <a:gd name="connsiteY2" fmla="*/ 78738 h 6696839"/>
              <a:gd name="connsiteX3" fmla="*/ 3369849 w 3380716"/>
              <a:gd name="connsiteY3" fmla="*/ 6563845 h 6696839"/>
              <a:gd name="connsiteX4" fmla="*/ 22522 w 3380716"/>
              <a:gd name="connsiteY4" fmla="*/ 6292101 h 6696839"/>
              <a:gd name="connsiteX5" fmla="*/ 1020 w 3380716"/>
              <a:gd name="connsiteY5" fmla="*/ 2275066 h 6696839"/>
              <a:gd name="connsiteX6" fmla="*/ 841204 w 3380716"/>
              <a:gd name="connsiteY6" fmla="*/ 2275066 h 6696839"/>
              <a:gd name="connsiteX7" fmla="*/ 1681388 w 3380716"/>
              <a:gd name="connsiteY7" fmla="*/ 3671669 h 6696839"/>
              <a:gd name="connsiteX8" fmla="*/ 2521572 w 3380716"/>
              <a:gd name="connsiteY8" fmla="*/ 2275066 h 6696839"/>
              <a:gd name="connsiteX9" fmla="*/ 1681388 w 3380716"/>
              <a:gd name="connsiteY9" fmla="*/ 878463 h 6696839"/>
              <a:gd name="connsiteX10" fmla="*/ 841204 w 3380716"/>
              <a:gd name="connsiteY10" fmla="*/ 2275066 h 6696839"/>
              <a:gd name="connsiteX0" fmla="*/ 1020 w 3380716"/>
              <a:gd name="connsiteY0" fmla="*/ 2275066 h 6563845"/>
              <a:gd name="connsiteX1" fmla="*/ 6259 w 3380716"/>
              <a:gd name="connsiteY1" fmla="*/ 62553 h 6563845"/>
              <a:gd name="connsiteX2" fmla="*/ 3380716 w 3380716"/>
              <a:gd name="connsiteY2" fmla="*/ 78738 h 6563845"/>
              <a:gd name="connsiteX3" fmla="*/ 3369849 w 3380716"/>
              <a:gd name="connsiteY3" fmla="*/ 6563845 h 6563845"/>
              <a:gd name="connsiteX4" fmla="*/ 22522 w 3380716"/>
              <a:gd name="connsiteY4" fmla="*/ 6292101 h 6563845"/>
              <a:gd name="connsiteX5" fmla="*/ 1020 w 3380716"/>
              <a:gd name="connsiteY5" fmla="*/ 2275066 h 6563845"/>
              <a:gd name="connsiteX6" fmla="*/ 841204 w 3380716"/>
              <a:gd name="connsiteY6" fmla="*/ 2275066 h 6563845"/>
              <a:gd name="connsiteX7" fmla="*/ 1681388 w 3380716"/>
              <a:gd name="connsiteY7" fmla="*/ 3671669 h 6563845"/>
              <a:gd name="connsiteX8" fmla="*/ 2521572 w 3380716"/>
              <a:gd name="connsiteY8" fmla="*/ 2275066 h 6563845"/>
              <a:gd name="connsiteX9" fmla="*/ 1681388 w 3380716"/>
              <a:gd name="connsiteY9" fmla="*/ 878463 h 6563845"/>
              <a:gd name="connsiteX10" fmla="*/ 841204 w 3380716"/>
              <a:gd name="connsiteY10" fmla="*/ 2275066 h 6563845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68830 w 3379697"/>
              <a:gd name="connsiteY3" fmla="*/ 6563845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0 w 3387788"/>
              <a:gd name="connsiteY0" fmla="*/ 1239285 h 6890912"/>
              <a:gd name="connsiteX1" fmla="*/ 13331 w 3387788"/>
              <a:gd name="connsiteY1" fmla="*/ 62553 h 6890912"/>
              <a:gd name="connsiteX2" fmla="*/ 3387788 w 3387788"/>
              <a:gd name="connsiteY2" fmla="*/ 78738 h 6890912"/>
              <a:gd name="connsiteX3" fmla="*/ 3385013 w 3387788"/>
              <a:gd name="connsiteY3" fmla="*/ 6887527 h 6890912"/>
              <a:gd name="connsiteX4" fmla="*/ 13410 w 3387788"/>
              <a:gd name="connsiteY4" fmla="*/ 6890912 h 6890912"/>
              <a:gd name="connsiteX5" fmla="*/ 0 w 3387788"/>
              <a:gd name="connsiteY5" fmla="*/ 1239285 h 6890912"/>
              <a:gd name="connsiteX6" fmla="*/ 2652800 w 3387788"/>
              <a:gd name="connsiteY6" fmla="*/ 486726 h 6890912"/>
              <a:gd name="connsiteX7" fmla="*/ 2853713 w 3387788"/>
              <a:gd name="connsiteY7" fmla="*/ 823273 h 6890912"/>
              <a:gd name="connsiteX8" fmla="*/ 3078902 w 3387788"/>
              <a:gd name="connsiteY8" fmla="*/ 486726 h 6890912"/>
              <a:gd name="connsiteX9" fmla="*/ 2902265 w 3387788"/>
              <a:gd name="connsiteY9" fmla="*/ 198732 h 6890912"/>
              <a:gd name="connsiteX10" fmla="*/ 2652800 w 3387788"/>
              <a:gd name="connsiteY10" fmla="*/ 486726 h 6890912"/>
              <a:gd name="connsiteX0" fmla="*/ 1 w 3379697"/>
              <a:gd name="connsiteY0" fmla="*/ 672843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672843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8227 w 3387923"/>
              <a:gd name="connsiteY0" fmla="*/ 672843 h 6890912"/>
              <a:gd name="connsiteX1" fmla="*/ 13466 w 3387923"/>
              <a:gd name="connsiteY1" fmla="*/ 62553 h 6890912"/>
              <a:gd name="connsiteX2" fmla="*/ 3387923 w 3387923"/>
              <a:gd name="connsiteY2" fmla="*/ 78738 h 6890912"/>
              <a:gd name="connsiteX3" fmla="*/ 3385148 w 3387923"/>
              <a:gd name="connsiteY3" fmla="*/ 6887527 h 6890912"/>
              <a:gd name="connsiteX4" fmla="*/ 13545 w 3387923"/>
              <a:gd name="connsiteY4" fmla="*/ 6890912 h 6890912"/>
              <a:gd name="connsiteX5" fmla="*/ 8227 w 3387923"/>
              <a:gd name="connsiteY5" fmla="*/ 672843 h 6890912"/>
              <a:gd name="connsiteX6" fmla="*/ 2652935 w 3387923"/>
              <a:gd name="connsiteY6" fmla="*/ 486726 h 6890912"/>
              <a:gd name="connsiteX7" fmla="*/ 2853848 w 3387923"/>
              <a:gd name="connsiteY7" fmla="*/ 823273 h 6890912"/>
              <a:gd name="connsiteX8" fmla="*/ 3079037 w 3387923"/>
              <a:gd name="connsiteY8" fmla="*/ 486726 h 6890912"/>
              <a:gd name="connsiteX9" fmla="*/ 2902400 w 3387923"/>
              <a:gd name="connsiteY9" fmla="*/ 198732 h 6890912"/>
              <a:gd name="connsiteX10" fmla="*/ 2652935 w 3387923"/>
              <a:gd name="connsiteY10" fmla="*/ 486726 h 6890912"/>
              <a:gd name="connsiteX0" fmla="*/ 3897 w 3383593"/>
              <a:gd name="connsiteY0" fmla="*/ 683053 h 6901122"/>
              <a:gd name="connsiteX1" fmla="*/ 1992 w 3383593"/>
              <a:gd name="connsiteY1" fmla="*/ 46569 h 6901122"/>
              <a:gd name="connsiteX2" fmla="*/ 3383593 w 3383593"/>
              <a:gd name="connsiteY2" fmla="*/ 88948 h 6901122"/>
              <a:gd name="connsiteX3" fmla="*/ 3380818 w 3383593"/>
              <a:gd name="connsiteY3" fmla="*/ 6897737 h 6901122"/>
              <a:gd name="connsiteX4" fmla="*/ 9215 w 3383593"/>
              <a:gd name="connsiteY4" fmla="*/ 6901122 h 6901122"/>
              <a:gd name="connsiteX5" fmla="*/ 3897 w 3383593"/>
              <a:gd name="connsiteY5" fmla="*/ 683053 h 6901122"/>
              <a:gd name="connsiteX6" fmla="*/ 2648605 w 3383593"/>
              <a:gd name="connsiteY6" fmla="*/ 496936 h 6901122"/>
              <a:gd name="connsiteX7" fmla="*/ 2849518 w 3383593"/>
              <a:gd name="connsiteY7" fmla="*/ 833483 h 6901122"/>
              <a:gd name="connsiteX8" fmla="*/ 3074707 w 3383593"/>
              <a:gd name="connsiteY8" fmla="*/ 496936 h 6901122"/>
              <a:gd name="connsiteX9" fmla="*/ 2898070 w 3383593"/>
              <a:gd name="connsiteY9" fmla="*/ 208942 h 6901122"/>
              <a:gd name="connsiteX10" fmla="*/ 2648605 w 3383593"/>
              <a:gd name="connsiteY10" fmla="*/ 496936 h 6901122"/>
              <a:gd name="connsiteX0" fmla="*/ 3897 w 3383593"/>
              <a:gd name="connsiteY0" fmla="*/ 673896 h 6891965"/>
              <a:gd name="connsiteX1" fmla="*/ 1992 w 3383593"/>
              <a:gd name="connsiteY1" fmla="*/ 37412 h 6891965"/>
              <a:gd name="connsiteX2" fmla="*/ 3383593 w 3383593"/>
              <a:gd name="connsiteY2" fmla="*/ 79791 h 6891965"/>
              <a:gd name="connsiteX3" fmla="*/ 3380818 w 3383593"/>
              <a:gd name="connsiteY3" fmla="*/ 6888580 h 6891965"/>
              <a:gd name="connsiteX4" fmla="*/ 9215 w 3383593"/>
              <a:gd name="connsiteY4" fmla="*/ 6891965 h 6891965"/>
              <a:gd name="connsiteX5" fmla="*/ 3897 w 3383593"/>
              <a:gd name="connsiteY5" fmla="*/ 673896 h 6891965"/>
              <a:gd name="connsiteX6" fmla="*/ 2648605 w 3383593"/>
              <a:gd name="connsiteY6" fmla="*/ 487779 h 6891965"/>
              <a:gd name="connsiteX7" fmla="*/ 2849518 w 3383593"/>
              <a:gd name="connsiteY7" fmla="*/ 824326 h 6891965"/>
              <a:gd name="connsiteX8" fmla="*/ 3074707 w 3383593"/>
              <a:gd name="connsiteY8" fmla="*/ 487779 h 6891965"/>
              <a:gd name="connsiteX9" fmla="*/ 2898070 w 3383593"/>
              <a:gd name="connsiteY9" fmla="*/ 199785 h 6891965"/>
              <a:gd name="connsiteX10" fmla="*/ 2648605 w 3383593"/>
              <a:gd name="connsiteY10" fmla="*/ 487779 h 6891965"/>
              <a:gd name="connsiteX0" fmla="*/ 2857 w 3382553"/>
              <a:gd name="connsiteY0" fmla="*/ 673896 h 6891965"/>
              <a:gd name="connsiteX1" fmla="*/ 952 w 3382553"/>
              <a:gd name="connsiteY1" fmla="*/ 37412 h 6891965"/>
              <a:gd name="connsiteX2" fmla="*/ 3382553 w 3382553"/>
              <a:gd name="connsiteY2" fmla="*/ 79791 h 6891965"/>
              <a:gd name="connsiteX3" fmla="*/ 3379778 w 3382553"/>
              <a:gd name="connsiteY3" fmla="*/ 6888580 h 6891965"/>
              <a:gd name="connsiteX4" fmla="*/ 8175 w 3382553"/>
              <a:gd name="connsiteY4" fmla="*/ 6891965 h 6891965"/>
              <a:gd name="connsiteX5" fmla="*/ 2857 w 3382553"/>
              <a:gd name="connsiteY5" fmla="*/ 673896 h 6891965"/>
              <a:gd name="connsiteX6" fmla="*/ 2647565 w 3382553"/>
              <a:gd name="connsiteY6" fmla="*/ 487779 h 6891965"/>
              <a:gd name="connsiteX7" fmla="*/ 2848478 w 3382553"/>
              <a:gd name="connsiteY7" fmla="*/ 824326 h 6891965"/>
              <a:gd name="connsiteX8" fmla="*/ 3073667 w 3382553"/>
              <a:gd name="connsiteY8" fmla="*/ 487779 h 6891965"/>
              <a:gd name="connsiteX9" fmla="*/ 2897030 w 3382553"/>
              <a:gd name="connsiteY9" fmla="*/ 199785 h 6891965"/>
              <a:gd name="connsiteX10" fmla="*/ 2647565 w 3382553"/>
              <a:gd name="connsiteY10" fmla="*/ 487779 h 6891965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636484 h 6854553"/>
              <a:gd name="connsiteX1" fmla="*/ 952 w 3379778"/>
              <a:gd name="connsiteY1" fmla="*/ 0 h 6854553"/>
              <a:gd name="connsiteX2" fmla="*/ 3363503 w 3379778"/>
              <a:gd name="connsiteY2" fmla="*/ 1898 h 6854553"/>
              <a:gd name="connsiteX3" fmla="*/ 3379778 w 3379778"/>
              <a:gd name="connsiteY3" fmla="*/ 6851168 h 6854553"/>
              <a:gd name="connsiteX4" fmla="*/ 8175 w 3379778"/>
              <a:gd name="connsiteY4" fmla="*/ 6854553 h 6854553"/>
              <a:gd name="connsiteX5" fmla="*/ 2857 w 3379778"/>
              <a:gd name="connsiteY5" fmla="*/ 636484 h 6854553"/>
              <a:gd name="connsiteX6" fmla="*/ 2647565 w 3379778"/>
              <a:gd name="connsiteY6" fmla="*/ 450367 h 6854553"/>
              <a:gd name="connsiteX7" fmla="*/ 2848478 w 3379778"/>
              <a:gd name="connsiteY7" fmla="*/ 786914 h 6854553"/>
              <a:gd name="connsiteX8" fmla="*/ 3073667 w 3379778"/>
              <a:gd name="connsiteY8" fmla="*/ 450367 h 6854553"/>
              <a:gd name="connsiteX9" fmla="*/ 2897030 w 3379778"/>
              <a:gd name="connsiteY9" fmla="*/ 162373 h 6854553"/>
              <a:gd name="connsiteX10" fmla="*/ 2647565 w 3379778"/>
              <a:gd name="connsiteY10" fmla="*/ 450367 h 6854553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61290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2768"/>
              <a:gd name="connsiteY0" fmla="*/ 638865 h 6864543"/>
              <a:gd name="connsiteX1" fmla="*/ 1514 w 3362768"/>
              <a:gd name="connsiteY1" fmla="*/ 0 h 6864543"/>
              <a:gd name="connsiteX2" fmla="*/ 3361684 w 3362768"/>
              <a:gd name="connsiteY2" fmla="*/ 4279 h 6864543"/>
              <a:gd name="connsiteX3" fmla="*/ 3361290 w 3362768"/>
              <a:gd name="connsiteY3" fmla="*/ 6859899 h 6864543"/>
              <a:gd name="connsiteX4" fmla="*/ 6356 w 3362768"/>
              <a:gd name="connsiteY4" fmla="*/ 6856934 h 6864543"/>
              <a:gd name="connsiteX5" fmla="*/ 1038 w 3362768"/>
              <a:gd name="connsiteY5" fmla="*/ 638865 h 6864543"/>
              <a:gd name="connsiteX6" fmla="*/ 2662414 w 3362768"/>
              <a:gd name="connsiteY6" fmla="*/ 452748 h 6864543"/>
              <a:gd name="connsiteX7" fmla="*/ 2894284 w 3362768"/>
              <a:gd name="connsiteY7" fmla="*/ 684520 h 6864543"/>
              <a:gd name="connsiteX8" fmla="*/ 3102804 w 3362768"/>
              <a:gd name="connsiteY8" fmla="*/ 455129 h 6864543"/>
              <a:gd name="connsiteX9" fmla="*/ 2876161 w 3362768"/>
              <a:gd name="connsiteY9" fmla="*/ 236192 h 6864543"/>
              <a:gd name="connsiteX10" fmla="*/ 2662414 w 3362768"/>
              <a:gd name="connsiteY10" fmla="*/ 452748 h 6864543"/>
              <a:gd name="connsiteX0" fmla="*/ 913 w 3362643"/>
              <a:gd name="connsiteY0" fmla="*/ 638865 h 6869273"/>
              <a:gd name="connsiteX1" fmla="*/ 1389 w 3362643"/>
              <a:gd name="connsiteY1" fmla="*/ 0 h 6869273"/>
              <a:gd name="connsiteX2" fmla="*/ 3361559 w 3362643"/>
              <a:gd name="connsiteY2" fmla="*/ 4279 h 6869273"/>
              <a:gd name="connsiteX3" fmla="*/ 3361165 w 3362643"/>
              <a:gd name="connsiteY3" fmla="*/ 6859899 h 6869273"/>
              <a:gd name="connsiteX4" fmla="*/ 3850 w 3362643"/>
              <a:gd name="connsiteY4" fmla="*/ 6864078 h 6869273"/>
              <a:gd name="connsiteX5" fmla="*/ 913 w 3362643"/>
              <a:gd name="connsiteY5" fmla="*/ 638865 h 6869273"/>
              <a:gd name="connsiteX6" fmla="*/ 2662289 w 3362643"/>
              <a:gd name="connsiteY6" fmla="*/ 452748 h 6869273"/>
              <a:gd name="connsiteX7" fmla="*/ 2894159 w 3362643"/>
              <a:gd name="connsiteY7" fmla="*/ 684520 h 6869273"/>
              <a:gd name="connsiteX8" fmla="*/ 3102679 w 3362643"/>
              <a:gd name="connsiteY8" fmla="*/ 455129 h 6869273"/>
              <a:gd name="connsiteX9" fmla="*/ 2876036 w 3362643"/>
              <a:gd name="connsiteY9" fmla="*/ 236192 h 6869273"/>
              <a:gd name="connsiteX10" fmla="*/ 2662289 w 3362643"/>
              <a:gd name="connsiteY10" fmla="*/ 452748 h 6869273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125 w 3361855"/>
              <a:gd name="connsiteY0" fmla="*/ 638865 h 6864078"/>
              <a:gd name="connsiteX1" fmla="*/ 601 w 3361855"/>
              <a:gd name="connsiteY1" fmla="*/ 0 h 6864078"/>
              <a:gd name="connsiteX2" fmla="*/ 3360771 w 3361855"/>
              <a:gd name="connsiteY2" fmla="*/ 4279 h 6864078"/>
              <a:gd name="connsiteX3" fmla="*/ 3360377 w 3361855"/>
              <a:gd name="connsiteY3" fmla="*/ 6859899 h 6864078"/>
              <a:gd name="connsiteX4" fmla="*/ 3062 w 3361855"/>
              <a:gd name="connsiteY4" fmla="*/ 6864078 h 6864078"/>
              <a:gd name="connsiteX5" fmla="*/ 125 w 3361855"/>
              <a:gd name="connsiteY5" fmla="*/ 638865 h 6864078"/>
              <a:gd name="connsiteX6" fmla="*/ 2661501 w 3361855"/>
              <a:gd name="connsiteY6" fmla="*/ 452748 h 6864078"/>
              <a:gd name="connsiteX7" fmla="*/ 2893371 w 3361855"/>
              <a:gd name="connsiteY7" fmla="*/ 684520 h 6864078"/>
              <a:gd name="connsiteX8" fmla="*/ 3101891 w 3361855"/>
              <a:gd name="connsiteY8" fmla="*/ 455129 h 6864078"/>
              <a:gd name="connsiteX9" fmla="*/ 2875248 w 3361855"/>
              <a:gd name="connsiteY9" fmla="*/ 236192 h 6864078"/>
              <a:gd name="connsiteX10" fmla="*/ 2661501 w 3361855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388012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388012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79766 w 3361609"/>
              <a:gd name="connsiteY9" fmla="*/ 2504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720238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242 w 3368167"/>
              <a:gd name="connsiteY0" fmla="*/ 496538 h 6864078"/>
              <a:gd name="connsiteX1" fmla="*/ 6913 w 3368167"/>
              <a:gd name="connsiteY1" fmla="*/ 0 h 6864078"/>
              <a:gd name="connsiteX2" fmla="*/ 3367083 w 3368167"/>
              <a:gd name="connsiteY2" fmla="*/ 4279 h 6864078"/>
              <a:gd name="connsiteX3" fmla="*/ 3366689 w 3368167"/>
              <a:gd name="connsiteY3" fmla="*/ 6859899 h 6864078"/>
              <a:gd name="connsiteX4" fmla="*/ 9374 w 3368167"/>
              <a:gd name="connsiteY4" fmla="*/ 6864078 h 6864078"/>
              <a:gd name="connsiteX5" fmla="*/ 242 w 3368167"/>
              <a:gd name="connsiteY5" fmla="*/ 496538 h 6864078"/>
              <a:gd name="connsiteX6" fmla="*/ 2672575 w 3368167"/>
              <a:gd name="connsiteY6" fmla="*/ 462274 h 6864078"/>
              <a:gd name="connsiteX7" fmla="*/ 2890158 w 3368167"/>
              <a:gd name="connsiteY7" fmla="*/ 720238 h 6864078"/>
              <a:gd name="connsiteX8" fmla="*/ 3108203 w 3368167"/>
              <a:gd name="connsiteY8" fmla="*/ 462272 h 6864078"/>
              <a:gd name="connsiteX9" fmla="*/ 2874418 w 3368167"/>
              <a:gd name="connsiteY9" fmla="*/ 212379 h 6864078"/>
              <a:gd name="connsiteX10" fmla="*/ 2672575 w 3368167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8751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3617 w 3364398"/>
              <a:gd name="connsiteY0" fmla="*/ 595212 h 6967515"/>
              <a:gd name="connsiteX1" fmla="*/ 762 w 3364398"/>
              <a:gd name="connsiteY1" fmla="*/ 103437 h 6967515"/>
              <a:gd name="connsiteX2" fmla="*/ 3363314 w 3364398"/>
              <a:gd name="connsiteY2" fmla="*/ 107716 h 6967515"/>
              <a:gd name="connsiteX3" fmla="*/ 3362920 w 3364398"/>
              <a:gd name="connsiteY3" fmla="*/ 6963336 h 6967515"/>
              <a:gd name="connsiteX4" fmla="*/ 5605 w 3364398"/>
              <a:gd name="connsiteY4" fmla="*/ 6967515 h 6967515"/>
              <a:gd name="connsiteX5" fmla="*/ 3617 w 3364398"/>
              <a:gd name="connsiteY5" fmla="*/ 595212 h 6967515"/>
              <a:gd name="connsiteX6" fmla="*/ 2633088 w 3364398"/>
              <a:gd name="connsiteY6" fmla="*/ 575236 h 6967515"/>
              <a:gd name="connsiteX7" fmla="*/ 2891151 w 3364398"/>
              <a:gd name="connsiteY7" fmla="*/ 823675 h 6967515"/>
              <a:gd name="connsiteX8" fmla="*/ 3137772 w 3364398"/>
              <a:gd name="connsiteY8" fmla="*/ 563328 h 6967515"/>
              <a:gd name="connsiteX9" fmla="*/ 2884937 w 3364398"/>
              <a:gd name="connsiteY9" fmla="*/ 318197 h 6967515"/>
              <a:gd name="connsiteX10" fmla="*/ 2633088 w 3364398"/>
              <a:gd name="connsiteY10" fmla="*/ 575236 h 6967515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7033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8938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74650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727005 w 6087786"/>
              <a:gd name="connsiteY0" fmla="*/ 614155 h 6986458"/>
              <a:gd name="connsiteX1" fmla="*/ 0 w 6087786"/>
              <a:gd name="connsiteY1" fmla="*/ 122380 h 6986458"/>
              <a:gd name="connsiteX2" fmla="*/ 6086702 w 6087786"/>
              <a:gd name="connsiteY2" fmla="*/ 126659 h 6986458"/>
              <a:gd name="connsiteX3" fmla="*/ 6086308 w 6087786"/>
              <a:gd name="connsiteY3" fmla="*/ 6982279 h 6986458"/>
              <a:gd name="connsiteX4" fmla="*/ 2728993 w 6087786"/>
              <a:gd name="connsiteY4" fmla="*/ 6986458 h 6986458"/>
              <a:gd name="connsiteX5" fmla="*/ 2727005 w 6087786"/>
              <a:gd name="connsiteY5" fmla="*/ 614155 h 6986458"/>
              <a:gd name="connsiteX6" fmla="*/ 5389814 w 6087786"/>
              <a:gd name="connsiteY6" fmla="*/ 589417 h 6986458"/>
              <a:gd name="connsiteX7" fmla="*/ 5612158 w 6087786"/>
              <a:gd name="connsiteY7" fmla="*/ 806900 h 6986458"/>
              <a:gd name="connsiteX8" fmla="*/ 5825441 w 6087786"/>
              <a:gd name="connsiteY8" fmla="*/ 591797 h 6986458"/>
              <a:gd name="connsiteX9" fmla="*/ 5608325 w 6087786"/>
              <a:gd name="connsiteY9" fmla="*/ 372859 h 6986458"/>
              <a:gd name="connsiteX10" fmla="*/ 5389814 w 6087786"/>
              <a:gd name="connsiteY10" fmla="*/ 589417 h 6986458"/>
              <a:gd name="connsiteX0" fmla="*/ 202396 w 6287327"/>
              <a:gd name="connsiteY0" fmla="*/ 610469 h 6992297"/>
              <a:gd name="connsiteX1" fmla="*/ 199541 w 6287327"/>
              <a:gd name="connsiteY1" fmla="*/ 128219 h 6992297"/>
              <a:gd name="connsiteX2" fmla="*/ 6286243 w 6287327"/>
              <a:gd name="connsiteY2" fmla="*/ 132498 h 6992297"/>
              <a:gd name="connsiteX3" fmla="*/ 6285849 w 6287327"/>
              <a:gd name="connsiteY3" fmla="*/ 6988118 h 6992297"/>
              <a:gd name="connsiteX4" fmla="*/ 2928534 w 6287327"/>
              <a:gd name="connsiteY4" fmla="*/ 6992297 h 6992297"/>
              <a:gd name="connsiteX5" fmla="*/ 202396 w 6287327"/>
              <a:gd name="connsiteY5" fmla="*/ 610469 h 6992297"/>
              <a:gd name="connsiteX6" fmla="*/ 5589355 w 6287327"/>
              <a:gd name="connsiteY6" fmla="*/ 595256 h 6992297"/>
              <a:gd name="connsiteX7" fmla="*/ 5811699 w 6287327"/>
              <a:gd name="connsiteY7" fmla="*/ 812739 h 6992297"/>
              <a:gd name="connsiteX8" fmla="*/ 6024982 w 6287327"/>
              <a:gd name="connsiteY8" fmla="*/ 597636 h 6992297"/>
              <a:gd name="connsiteX9" fmla="*/ 5807866 w 6287327"/>
              <a:gd name="connsiteY9" fmla="*/ 378698 h 6992297"/>
              <a:gd name="connsiteX10" fmla="*/ 5589355 w 6287327"/>
              <a:gd name="connsiteY10" fmla="*/ 595256 h 6992297"/>
              <a:gd name="connsiteX0" fmla="*/ 3466 w 6088397"/>
              <a:gd name="connsiteY0" fmla="*/ 482250 h 6864078"/>
              <a:gd name="connsiteX1" fmla="*/ 611 w 6088397"/>
              <a:gd name="connsiteY1" fmla="*/ 0 h 6864078"/>
              <a:gd name="connsiteX2" fmla="*/ 6087313 w 6088397"/>
              <a:gd name="connsiteY2" fmla="*/ 4279 h 6864078"/>
              <a:gd name="connsiteX3" fmla="*/ 6086919 w 6088397"/>
              <a:gd name="connsiteY3" fmla="*/ 6859899 h 6864078"/>
              <a:gd name="connsiteX4" fmla="*/ 2729604 w 6088397"/>
              <a:gd name="connsiteY4" fmla="*/ 6864078 h 6864078"/>
              <a:gd name="connsiteX5" fmla="*/ 3466 w 6088397"/>
              <a:gd name="connsiteY5" fmla="*/ 482250 h 6864078"/>
              <a:gd name="connsiteX6" fmla="*/ 5390425 w 6088397"/>
              <a:gd name="connsiteY6" fmla="*/ 467037 h 6864078"/>
              <a:gd name="connsiteX7" fmla="*/ 5612769 w 6088397"/>
              <a:gd name="connsiteY7" fmla="*/ 684520 h 6864078"/>
              <a:gd name="connsiteX8" fmla="*/ 5826052 w 6088397"/>
              <a:gd name="connsiteY8" fmla="*/ 469417 h 6864078"/>
              <a:gd name="connsiteX9" fmla="*/ 5608936 w 6088397"/>
              <a:gd name="connsiteY9" fmla="*/ 250479 h 6864078"/>
              <a:gd name="connsiteX10" fmla="*/ 5390425 w 6088397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4843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81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3357 w 6088288"/>
              <a:gd name="connsiteY0" fmla="*/ 482250 h 6864078"/>
              <a:gd name="connsiteX1" fmla="*/ 502 w 6088288"/>
              <a:gd name="connsiteY1" fmla="*/ 0 h 6864078"/>
              <a:gd name="connsiteX2" fmla="*/ 6087204 w 6088288"/>
              <a:gd name="connsiteY2" fmla="*/ 4279 h 6864078"/>
              <a:gd name="connsiteX3" fmla="*/ 6086810 w 6088288"/>
              <a:gd name="connsiteY3" fmla="*/ 6859899 h 6864078"/>
              <a:gd name="connsiteX4" fmla="*/ 583 w 6088288"/>
              <a:gd name="connsiteY4" fmla="*/ 6864078 h 6864078"/>
              <a:gd name="connsiteX5" fmla="*/ 3357 w 6088288"/>
              <a:gd name="connsiteY5" fmla="*/ 482250 h 6864078"/>
              <a:gd name="connsiteX6" fmla="*/ 5390316 w 6088288"/>
              <a:gd name="connsiteY6" fmla="*/ 467037 h 6864078"/>
              <a:gd name="connsiteX7" fmla="*/ 5612660 w 6088288"/>
              <a:gd name="connsiteY7" fmla="*/ 684520 h 6864078"/>
              <a:gd name="connsiteX8" fmla="*/ 5825943 w 6088288"/>
              <a:gd name="connsiteY8" fmla="*/ 469417 h 6864078"/>
              <a:gd name="connsiteX9" fmla="*/ 5608827 w 6088288"/>
              <a:gd name="connsiteY9" fmla="*/ 250479 h 6864078"/>
              <a:gd name="connsiteX10" fmla="*/ 5390316 w 6088288"/>
              <a:gd name="connsiteY10" fmla="*/ 467037 h 6864078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81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1831655 w 7916586"/>
              <a:gd name="connsiteY0" fmla="*/ 610469 h 6992297"/>
              <a:gd name="connsiteX1" fmla="*/ 0 w 7916586"/>
              <a:gd name="connsiteY1" fmla="*/ 128219 h 6992297"/>
              <a:gd name="connsiteX2" fmla="*/ 7915502 w 7916586"/>
              <a:gd name="connsiteY2" fmla="*/ 132498 h 6992297"/>
              <a:gd name="connsiteX3" fmla="*/ 7915108 w 7916586"/>
              <a:gd name="connsiteY3" fmla="*/ 6988118 h 6992297"/>
              <a:gd name="connsiteX4" fmla="*/ 1828881 w 7916586"/>
              <a:gd name="connsiteY4" fmla="*/ 6992297 h 6992297"/>
              <a:gd name="connsiteX5" fmla="*/ 1831655 w 7916586"/>
              <a:gd name="connsiteY5" fmla="*/ 610469 h 6992297"/>
              <a:gd name="connsiteX6" fmla="*/ 7218614 w 7916586"/>
              <a:gd name="connsiteY6" fmla="*/ 595256 h 6992297"/>
              <a:gd name="connsiteX7" fmla="*/ 7440958 w 7916586"/>
              <a:gd name="connsiteY7" fmla="*/ 812739 h 6992297"/>
              <a:gd name="connsiteX8" fmla="*/ 7654241 w 7916586"/>
              <a:gd name="connsiteY8" fmla="*/ 597636 h 6992297"/>
              <a:gd name="connsiteX9" fmla="*/ 7437125 w 7916586"/>
              <a:gd name="connsiteY9" fmla="*/ 378698 h 6992297"/>
              <a:gd name="connsiteX10" fmla="*/ 7218614 w 7916586"/>
              <a:gd name="connsiteY10" fmla="*/ 595256 h 6992297"/>
              <a:gd name="connsiteX0" fmla="*/ 132042 w 8060288"/>
              <a:gd name="connsiteY0" fmla="*/ 610469 h 6992297"/>
              <a:gd name="connsiteX1" fmla="*/ 143702 w 8060288"/>
              <a:gd name="connsiteY1" fmla="*/ 128219 h 6992297"/>
              <a:gd name="connsiteX2" fmla="*/ 8059204 w 8060288"/>
              <a:gd name="connsiteY2" fmla="*/ 132498 h 6992297"/>
              <a:gd name="connsiteX3" fmla="*/ 8058810 w 8060288"/>
              <a:gd name="connsiteY3" fmla="*/ 6988118 h 6992297"/>
              <a:gd name="connsiteX4" fmla="*/ 1972583 w 8060288"/>
              <a:gd name="connsiteY4" fmla="*/ 6992297 h 6992297"/>
              <a:gd name="connsiteX5" fmla="*/ 132042 w 8060288"/>
              <a:gd name="connsiteY5" fmla="*/ 610469 h 6992297"/>
              <a:gd name="connsiteX6" fmla="*/ 7362316 w 8060288"/>
              <a:gd name="connsiteY6" fmla="*/ 595256 h 6992297"/>
              <a:gd name="connsiteX7" fmla="*/ 7584660 w 8060288"/>
              <a:gd name="connsiteY7" fmla="*/ 812739 h 6992297"/>
              <a:gd name="connsiteX8" fmla="*/ 7797943 w 8060288"/>
              <a:gd name="connsiteY8" fmla="*/ 597636 h 6992297"/>
              <a:gd name="connsiteX9" fmla="*/ 7580827 w 8060288"/>
              <a:gd name="connsiteY9" fmla="*/ 378698 h 6992297"/>
              <a:gd name="connsiteX10" fmla="*/ 7362316 w 8060288"/>
              <a:gd name="connsiteY10" fmla="*/ 595256 h 6992297"/>
              <a:gd name="connsiteX0" fmla="*/ 31808 w 7960054"/>
              <a:gd name="connsiteY0" fmla="*/ 611492 h 7007834"/>
              <a:gd name="connsiteX1" fmla="*/ 43468 w 7960054"/>
              <a:gd name="connsiteY1" fmla="*/ 129242 h 7007834"/>
              <a:gd name="connsiteX2" fmla="*/ 7958970 w 7960054"/>
              <a:gd name="connsiteY2" fmla="*/ 133521 h 7007834"/>
              <a:gd name="connsiteX3" fmla="*/ 7958576 w 7960054"/>
              <a:gd name="connsiteY3" fmla="*/ 6989141 h 7007834"/>
              <a:gd name="connsiteX4" fmla="*/ 6 w 7960054"/>
              <a:gd name="connsiteY4" fmla="*/ 7007834 h 7007834"/>
              <a:gd name="connsiteX5" fmla="*/ 31808 w 7960054"/>
              <a:gd name="connsiteY5" fmla="*/ 611492 h 7007834"/>
              <a:gd name="connsiteX6" fmla="*/ 7262082 w 7960054"/>
              <a:gd name="connsiteY6" fmla="*/ 596279 h 7007834"/>
              <a:gd name="connsiteX7" fmla="*/ 7484426 w 7960054"/>
              <a:gd name="connsiteY7" fmla="*/ 813762 h 7007834"/>
              <a:gd name="connsiteX8" fmla="*/ 7697709 w 7960054"/>
              <a:gd name="connsiteY8" fmla="*/ 598659 h 7007834"/>
              <a:gd name="connsiteX9" fmla="*/ 7480593 w 7960054"/>
              <a:gd name="connsiteY9" fmla="*/ 379721 h 7007834"/>
              <a:gd name="connsiteX10" fmla="*/ 7262082 w 7960054"/>
              <a:gd name="connsiteY10" fmla="*/ 596279 h 7007834"/>
              <a:gd name="connsiteX0" fmla="*/ 31806 w 7960052"/>
              <a:gd name="connsiteY0" fmla="*/ 482250 h 6878592"/>
              <a:gd name="connsiteX1" fmla="*/ 43466 w 7960052"/>
              <a:gd name="connsiteY1" fmla="*/ 0 h 6878592"/>
              <a:gd name="connsiteX2" fmla="*/ 7958968 w 7960052"/>
              <a:gd name="connsiteY2" fmla="*/ 4279 h 6878592"/>
              <a:gd name="connsiteX3" fmla="*/ 7958574 w 7960052"/>
              <a:gd name="connsiteY3" fmla="*/ 6859899 h 6878592"/>
              <a:gd name="connsiteX4" fmla="*/ 4 w 7960052"/>
              <a:gd name="connsiteY4" fmla="*/ 6878592 h 6878592"/>
              <a:gd name="connsiteX5" fmla="*/ 31806 w 7960052"/>
              <a:gd name="connsiteY5" fmla="*/ 482250 h 6878592"/>
              <a:gd name="connsiteX6" fmla="*/ 7262080 w 7960052"/>
              <a:gd name="connsiteY6" fmla="*/ 467037 h 6878592"/>
              <a:gd name="connsiteX7" fmla="*/ 7484424 w 7960052"/>
              <a:gd name="connsiteY7" fmla="*/ 684520 h 6878592"/>
              <a:gd name="connsiteX8" fmla="*/ 7697707 w 7960052"/>
              <a:gd name="connsiteY8" fmla="*/ 469417 h 6878592"/>
              <a:gd name="connsiteX9" fmla="*/ 7480591 w 7960052"/>
              <a:gd name="connsiteY9" fmla="*/ 250479 h 6878592"/>
              <a:gd name="connsiteX10" fmla="*/ 7262080 w 7960052"/>
              <a:gd name="connsiteY10" fmla="*/ 467037 h 6878592"/>
              <a:gd name="connsiteX0" fmla="*/ 31806 w 7960052"/>
              <a:gd name="connsiteY0" fmla="*/ 611492 h 7007834"/>
              <a:gd name="connsiteX1" fmla="*/ 11716 w 7960052"/>
              <a:gd name="connsiteY1" fmla="*/ 129242 h 7007834"/>
              <a:gd name="connsiteX2" fmla="*/ 7958968 w 7960052"/>
              <a:gd name="connsiteY2" fmla="*/ 133521 h 7007834"/>
              <a:gd name="connsiteX3" fmla="*/ 7958574 w 7960052"/>
              <a:gd name="connsiteY3" fmla="*/ 6989141 h 7007834"/>
              <a:gd name="connsiteX4" fmla="*/ 4 w 7960052"/>
              <a:gd name="connsiteY4" fmla="*/ 7007834 h 7007834"/>
              <a:gd name="connsiteX5" fmla="*/ 31806 w 7960052"/>
              <a:gd name="connsiteY5" fmla="*/ 611492 h 7007834"/>
              <a:gd name="connsiteX6" fmla="*/ 7262080 w 7960052"/>
              <a:gd name="connsiteY6" fmla="*/ 596279 h 7007834"/>
              <a:gd name="connsiteX7" fmla="*/ 7484424 w 7960052"/>
              <a:gd name="connsiteY7" fmla="*/ 813762 h 7007834"/>
              <a:gd name="connsiteX8" fmla="*/ 7697707 w 7960052"/>
              <a:gd name="connsiteY8" fmla="*/ 598659 h 7007834"/>
              <a:gd name="connsiteX9" fmla="*/ 7480591 w 7960052"/>
              <a:gd name="connsiteY9" fmla="*/ 379721 h 7007834"/>
              <a:gd name="connsiteX10" fmla="*/ 7262080 w 7960052"/>
              <a:gd name="connsiteY10" fmla="*/ 596279 h 7007834"/>
              <a:gd name="connsiteX0" fmla="*/ 31807 w 7960053"/>
              <a:gd name="connsiteY0" fmla="*/ 482250 h 6878592"/>
              <a:gd name="connsiteX1" fmla="*/ 11717 w 7960053"/>
              <a:gd name="connsiteY1" fmla="*/ 0 h 6878592"/>
              <a:gd name="connsiteX2" fmla="*/ 7958969 w 7960053"/>
              <a:gd name="connsiteY2" fmla="*/ 4279 h 6878592"/>
              <a:gd name="connsiteX3" fmla="*/ 7958575 w 7960053"/>
              <a:gd name="connsiteY3" fmla="*/ 6859899 h 6878592"/>
              <a:gd name="connsiteX4" fmla="*/ 5 w 7960053"/>
              <a:gd name="connsiteY4" fmla="*/ 6878592 h 6878592"/>
              <a:gd name="connsiteX5" fmla="*/ 31807 w 7960053"/>
              <a:gd name="connsiteY5" fmla="*/ 482250 h 6878592"/>
              <a:gd name="connsiteX6" fmla="*/ 7262081 w 7960053"/>
              <a:gd name="connsiteY6" fmla="*/ 467037 h 6878592"/>
              <a:gd name="connsiteX7" fmla="*/ 7484425 w 7960053"/>
              <a:gd name="connsiteY7" fmla="*/ 684520 h 6878592"/>
              <a:gd name="connsiteX8" fmla="*/ 7697708 w 7960053"/>
              <a:gd name="connsiteY8" fmla="*/ 469417 h 6878592"/>
              <a:gd name="connsiteX9" fmla="*/ 7480592 w 7960053"/>
              <a:gd name="connsiteY9" fmla="*/ 250479 h 6878592"/>
              <a:gd name="connsiteX10" fmla="*/ 7262081 w 7960053"/>
              <a:gd name="connsiteY10" fmla="*/ 467037 h 6878592"/>
              <a:gd name="connsiteX0" fmla="*/ 12778 w 7960074"/>
              <a:gd name="connsiteY0" fmla="*/ 488600 h 6878592"/>
              <a:gd name="connsiteX1" fmla="*/ 11738 w 7960074"/>
              <a:gd name="connsiteY1" fmla="*/ 0 h 6878592"/>
              <a:gd name="connsiteX2" fmla="*/ 7958990 w 7960074"/>
              <a:gd name="connsiteY2" fmla="*/ 4279 h 6878592"/>
              <a:gd name="connsiteX3" fmla="*/ 7958596 w 7960074"/>
              <a:gd name="connsiteY3" fmla="*/ 6859899 h 6878592"/>
              <a:gd name="connsiteX4" fmla="*/ 26 w 7960074"/>
              <a:gd name="connsiteY4" fmla="*/ 6878592 h 6878592"/>
              <a:gd name="connsiteX5" fmla="*/ 12778 w 7960074"/>
              <a:gd name="connsiteY5" fmla="*/ 488600 h 6878592"/>
              <a:gd name="connsiteX6" fmla="*/ 7262102 w 7960074"/>
              <a:gd name="connsiteY6" fmla="*/ 467037 h 6878592"/>
              <a:gd name="connsiteX7" fmla="*/ 7484446 w 7960074"/>
              <a:gd name="connsiteY7" fmla="*/ 684520 h 6878592"/>
              <a:gd name="connsiteX8" fmla="*/ 7697729 w 7960074"/>
              <a:gd name="connsiteY8" fmla="*/ 469417 h 6878592"/>
              <a:gd name="connsiteX9" fmla="*/ 7480613 w 7960074"/>
              <a:gd name="connsiteY9" fmla="*/ 250479 h 6878592"/>
              <a:gd name="connsiteX10" fmla="*/ 7262102 w 7960074"/>
              <a:gd name="connsiteY10" fmla="*/ 467037 h 6878592"/>
              <a:gd name="connsiteX0" fmla="*/ 12760 w 7960056"/>
              <a:gd name="connsiteY0" fmla="*/ 488600 h 6878592"/>
              <a:gd name="connsiteX1" fmla="*/ 11720 w 7960056"/>
              <a:gd name="connsiteY1" fmla="*/ 0 h 6878592"/>
              <a:gd name="connsiteX2" fmla="*/ 7958972 w 7960056"/>
              <a:gd name="connsiteY2" fmla="*/ 4279 h 6878592"/>
              <a:gd name="connsiteX3" fmla="*/ 7958578 w 7960056"/>
              <a:gd name="connsiteY3" fmla="*/ 6859899 h 6878592"/>
              <a:gd name="connsiteX4" fmla="*/ 8 w 7960056"/>
              <a:gd name="connsiteY4" fmla="*/ 6878592 h 6878592"/>
              <a:gd name="connsiteX5" fmla="*/ 12760 w 7960056"/>
              <a:gd name="connsiteY5" fmla="*/ 488600 h 6878592"/>
              <a:gd name="connsiteX6" fmla="*/ 7262084 w 7960056"/>
              <a:gd name="connsiteY6" fmla="*/ 467037 h 6878592"/>
              <a:gd name="connsiteX7" fmla="*/ 7484428 w 7960056"/>
              <a:gd name="connsiteY7" fmla="*/ 684520 h 6878592"/>
              <a:gd name="connsiteX8" fmla="*/ 7697711 w 7960056"/>
              <a:gd name="connsiteY8" fmla="*/ 469417 h 6878592"/>
              <a:gd name="connsiteX9" fmla="*/ 7480595 w 7960056"/>
              <a:gd name="connsiteY9" fmla="*/ 250479 h 6878592"/>
              <a:gd name="connsiteX10" fmla="*/ 7262084 w 7960056"/>
              <a:gd name="connsiteY10" fmla="*/ 467037 h 6878592"/>
              <a:gd name="connsiteX0" fmla="*/ 1040 w 7948336"/>
              <a:gd name="connsiteY0" fmla="*/ 613942 h 7003934"/>
              <a:gd name="connsiteX1" fmla="*/ 0 w 7948336"/>
              <a:gd name="connsiteY1" fmla="*/ 125342 h 7003934"/>
              <a:gd name="connsiteX2" fmla="*/ 7947252 w 7948336"/>
              <a:gd name="connsiteY2" fmla="*/ 129621 h 7003934"/>
              <a:gd name="connsiteX3" fmla="*/ 7946858 w 7948336"/>
              <a:gd name="connsiteY3" fmla="*/ 6985241 h 7003934"/>
              <a:gd name="connsiteX4" fmla="*/ 7338 w 7948336"/>
              <a:gd name="connsiteY4" fmla="*/ 7003934 h 7003934"/>
              <a:gd name="connsiteX5" fmla="*/ 1040 w 7948336"/>
              <a:gd name="connsiteY5" fmla="*/ 613942 h 7003934"/>
              <a:gd name="connsiteX6" fmla="*/ 7250364 w 7948336"/>
              <a:gd name="connsiteY6" fmla="*/ 592379 h 7003934"/>
              <a:gd name="connsiteX7" fmla="*/ 7472708 w 7948336"/>
              <a:gd name="connsiteY7" fmla="*/ 809862 h 7003934"/>
              <a:gd name="connsiteX8" fmla="*/ 7685991 w 7948336"/>
              <a:gd name="connsiteY8" fmla="*/ 594759 h 7003934"/>
              <a:gd name="connsiteX9" fmla="*/ 7468875 w 7948336"/>
              <a:gd name="connsiteY9" fmla="*/ 375821 h 7003934"/>
              <a:gd name="connsiteX10" fmla="*/ 7250364 w 7948336"/>
              <a:gd name="connsiteY10" fmla="*/ 592379 h 7003934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733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94044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8421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613495 h 6997137"/>
              <a:gd name="connsiteX1" fmla="*/ 0 w 7948336"/>
              <a:gd name="connsiteY1" fmla="*/ 124895 h 6997137"/>
              <a:gd name="connsiteX2" fmla="*/ 7947252 w 7948336"/>
              <a:gd name="connsiteY2" fmla="*/ 129174 h 6997137"/>
              <a:gd name="connsiteX3" fmla="*/ 7946858 w 7948336"/>
              <a:gd name="connsiteY3" fmla="*/ 6984794 h 6997137"/>
              <a:gd name="connsiteX4" fmla="*/ 7338 w 7948336"/>
              <a:gd name="connsiteY4" fmla="*/ 6997137 h 6997137"/>
              <a:gd name="connsiteX5" fmla="*/ 1040 w 7948336"/>
              <a:gd name="connsiteY5" fmla="*/ 613495 h 6997137"/>
              <a:gd name="connsiteX6" fmla="*/ 7250364 w 7948336"/>
              <a:gd name="connsiteY6" fmla="*/ 591932 h 6997137"/>
              <a:gd name="connsiteX7" fmla="*/ 7463184 w 7948336"/>
              <a:gd name="connsiteY7" fmla="*/ 814177 h 6997137"/>
              <a:gd name="connsiteX8" fmla="*/ 7690753 w 7948336"/>
              <a:gd name="connsiteY8" fmla="*/ 594312 h 6997137"/>
              <a:gd name="connsiteX9" fmla="*/ 7468875 w 7948336"/>
              <a:gd name="connsiteY9" fmla="*/ 375374 h 6997137"/>
              <a:gd name="connsiteX10" fmla="*/ 7250364 w 7948336"/>
              <a:gd name="connsiteY10" fmla="*/ 591932 h 6997137"/>
              <a:gd name="connsiteX0" fmla="*/ 135519 w 8082815"/>
              <a:gd name="connsiteY0" fmla="*/ 613495 h 6997137"/>
              <a:gd name="connsiteX1" fmla="*/ 1991854 w 8082815"/>
              <a:gd name="connsiteY1" fmla="*/ 124895 h 6997137"/>
              <a:gd name="connsiteX2" fmla="*/ 8081731 w 8082815"/>
              <a:gd name="connsiteY2" fmla="*/ 129174 h 6997137"/>
              <a:gd name="connsiteX3" fmla="*/ 8081337 w 8082815"/>
              <a:gd name="connsiteY3" fmla="*/ 6984794 h 6997137"/>
              <a:gd name="connsiteX4" fmla="*/ 141817 w 8082815"/>
              <a:gd name="connsiteY4" fmla="*/ 6997137 h 6997137"/>
              <a:gd name="connsiteX5" fmla="*/ 135519 w 8082815"/>
              <a:gd name="connsiteY5" fmla="*/ 613495 h 6997137"/>
              <a:gd name="connsiteX6" fmla="*/ 7384843 w 8082815"/>
              <a:gd name="connsiteY6" fmla="*/ 591932 h 6997137"/>
              <a:gd name="connsiteX7" fmla="*/ 7597663 w 8082815"/>
              <a:gd name="connsiteY7" fmla="*/ 814177 h 6997137"/>
              <a:gd name="connsiteX8" fmla="*/ 7825232 w 8082815"/>
              <a:gd name="connsiteY8" fmla="*/ 594312 h 6997137"/>
              <a:gd name="connsiteX9" fmla="*/ 7603354 w 8082815"/>
              <a:gd name="connsiteY9" fmla="*/ 375374 h 6997137"/>
              <a:gd name="connsiteX10" fmla="*/ 7384843 w 8082815"/>
              <a:gd name="connsiteY10" fmla="*/ 591932 h 6997137"/>
              <a:gd name="connsiteX0" fmla="*/ 135519 w 8082815"/>
              <a:gd name="connsiteY0" fmla="*/ 613495 h 6997137"/>
              <a:gd name="connsiteX1" fmla="*/ 1991854 w 8082815"/>
              <a:gd name="connsiteY1" fmla="*/ 124895 h 6997137"/>
              <a:gd name="connsiteX2" fmla="*/ 8081731 w 8082815"/>
              <a:gd name="connsiteY2" fmla="*/ 129174 h 6997137"/>
              <a:gd name="connsiteX3" fmla="*/ 8081337 w 8082815"/>
              <a:gd name="connsiteY3" fmla="*/ 6984794 h 6997137"/>
              <a:gd name="connsiteX4" fmla="*/ 141817 w 8082815"/>
              <a:gd name="connsiteY4" fmla="*/ 6997137 h 6997137"/>
              <a:gd name="connsiteX5" fmla="*/ 135519 w 8082815"/>
              <a:gd name="connsiteY5" fmla="*/ 613495 h 6997137"/>
              <a:gd name="connsiteX6" fmla="*/ 7384843 w 8082815"/>
              <a:gd name="connsiteY6" fmla="*/ 591932 h 6997137"/>
              <a:gd name="connsiteX7" fmla="*/ 7597663 w 8082815"/>
              <a:gd name="connsiteY7" fmla="*/ 814177 h 6997137"/>
              <a:gd name="connsiteX8" fmla="*/ 7825232 w 8082815"/>
              <a:gd name="connsiteY8" fmla="*/ 594312 h 6997137"/>
              <a:gd name="connsiteX9" fmla="*/ 7603354 w 8082815"/>
              <a:gd name="connsiteY9" fmla="*/ 375374 h 6997137"/>
              <a:gd name="connsiteX10" fmla="*/ 7384843 w 8082815"/>
              <a:gd name="connsiteY10" fmla="*/ 591932 h 6997137"/>
              <a:gd name="connsiteX0" fmla="*/ 1830123 w 7940999"/>
              <a:gd name="connsiteY0" fmla="*/ 622491 h 6983273"/>
              <a:gd name="connsiteX1" fmla="*/ 1850038 w 7940999"/>
              <a:gd name="connsiteY1" fmla="*/ 111031 h 6983273"/>
              <a:gd name="connsiteX2" fmla="*/ 7939915 w 7940999"/>
              <a:gd name="connsiteY2" fmla="*/ 115310 h 6983273"/>
              <a:gd name="connsiteX3" fmla="*/ 7939521 w 7940999"/>
              <a:gd name="connsiteY3" fmla="*/ 6970930 h 6983273"/>
              <a:gd name="connsiteX4" fmla="*/ 1 w 7940999"/>
              <a:gd name="connsiteY4" fmla="*/ 6983273 h 6983273"/>
              <a:gd name="connsiteX5" fmla="*/ 1830123 w 7940999"/>
              <a:gd name="connsiteY5" fmla="*/ 622491 h 6983273"/>
              <a:gd name="connsiteX6" fmla="*/ 7243027 w 7940999"/>
              <a:gd name="connsiteY6" fmla="*/ 578068 h 6983273"/>
              <a:gd name="connsiteX7" fmla="*/ 7455847 w 7940999"/>
              <a:gd name="connsiteY7" fmla="*/ 800313 h 6983273"/>
              <a:gd name="connsiteX8" fmla="*/ 7683416 w 7940999"/>
              <a:gd name="connsiteY8" fmla="*/ 580448 h 6983273"/>
              <a:gd name="connsiteX9" fmla="*/ 7461538 w 7940999"/>
              <a:gd name="connsiteY9" fmla="*/ 361510 h 6983273"/>
              <a:gd name="connsiteX10" fmla="*/ 7243027 w 7940999"/>
              <a:gd name="connsiteY10" fmla="*/ 578068 h 6983273"/>
              <a:gd name="connsiteX0" fmla="*/ 1830123 w 7940999"/>
              <a:gd name="connsiteY0" fmla="*/ 513606 h 6874388"/>
              <a:gd name="connsiteX1" fmla="*/ 1850038 w 7940999"/>
              <a:gd name="connsiteY1" fmla="*/ 2146 h 6874388"/>
              <a:gd name="connsiteX2" fmla="*/ 7939915 w 7940999"/>
              <a:gd name="connsiteY2" fmla="*/ 6425 h 6874388"/>
              <a:gd name="connsiteX3" fmla="*/ 7939521 w 7940999"/>
              <a:gd name="connsiteY3" fmla="*/ 6862045 h 6874388"/>
              <a:gd name="connsiteX4" fmla="*/ 1 w 7940999"/>
              <a:gd name="connsiteY4" fmla="*/ 6874388 h 6874388"/>
              <a:gd name="connsiteX5" fmla="*/ 1830123 w 7940999"/>
              <a:gd name="connsiteY5" fmla="*/ 513606 h 6874388"/>
              <a:gd name="connsiteX6" fmla="*/ 7243027 w 7940999"/>
              <a:gd name="connsiteY6" fmla="*/ 469183 h 6874388"/>
              <a:gd name="connsiteX7" fmla="*/ 7455847 w 7940999"/>
              <a:gd name="connsiteY7" fmla="*/ 691428 h 6874388"/>
              <a:gd name="connsiteX8" fmla="*/ 7683416 w 7940999"/>
              <a:gd name="connsiteY8" fmla="*/ 471563 h 6874388"/>
              <a:gd name="connsiteX9" fmla="*/ 7461538 w 7940999"/>
              <a:gd name="connsiteY9" fmla="*/ 252625 h 6874388"/>
              <a:gd name="connsiteX10" fmla="*/ 7243027 w 7940999"/>
              <a:gd name="connsiteY10" fmla="*/ 469183 h 6874388"/>
              <a:gd name="connsiteX0" fmla="*/ 1852983 w 7940999"/>
              <a:gd name="connsiteY0" fmla="*/ 505986 h 6874388"/>
              <a:gd name="connsiteX1" fmla="*/ 1850038 w 7940999"/>
              <a:gd name="connsiteY1" fmla="*/ 2146 h 6874388"/>
              <a:gd name="connsiteX2" fmla="*/ 7939915 w 7940999"/>
              <a:gd name="connsiteY2" fmla="*/ 6425 h 6874388"/>
              <a:gd name="connsiteX3" fmla="*/ 7939521 w 7940999"/>
              <a:gd name="connsiteY3" fmla="*/ 6862045 h 6874388"/>
              <a:gd name="connsiteX4" fmla="*/ 1 w 7940999"/>
              <a:gd name="connsiteY4" fmla="*/ 6874388 h 6874388"/>
              <a:gd name="connsiteX5" fmla="*/ 1852983 w 7940999"/>
              <a:gd name="connsiteY5" fmla="*/ 505986 h 6874388"/>
              <a:gd name="connsiteX6" fmla="*/ 7243027 w 7940999"/>
              <a:gd name="connsiteY6" fmla="*/ 469183 h 6874388"/>
              <a:gd name="connsiteX7" fmla="*/ 7455847 w 7940999"/>
              <a:gd name="connsiteY7" fmla="*/ 691428 h 6874388"/>
              <a:gd name="connsiteX8" fmla="*/ 7683416 w 7940999"/>
              <a:gd name="connsiteY8" fmla="*/ 471563 h 6874388"/>
              <a:gd name="connsiteX9" fmla="*/ 7461538 w 7940999"/>
              <a:gd name="connsiteY9" fmla="*/ 252625 h 6874388"/>
              <a:gd name="connsiteX10" fmla="*/ 7243027 w 7940999"/>
              <a:gd name="connsiteY10" fmla="*/ 469183 h 6874388"/>
              <a:gd name="connsiteX0" fmla="*/ 2945 w 6090961"/>
              <a:gd name="connsiteY0" fmla="*/ 619462 h 6987864"/>
              <a:gd name="connsiteX1" fmla="*/ 0 w 6090961"/>
              <a:gd name="connsiteY1" fmla="*/ 115622 h 6987864"/>
              <a:gd name="connsiteX2" fmla="*/ 6089877 w 6090961"/>
              <a:gd name="connsiteY2" fmla="*/ 119901 h 6987864"/>
              <a:gd name="connsiteX3" fmla="*/ 6089483 w 6090961"/>
              <a:gd name="connsiteY3" fmla="*/ 6975521 h 6987864"/>
              <a:gd name="connsiteX4" fmla="*/ 16863 w 6090961"/>
              <a:gd name="connsiteY4" fmla="*/ 6987864 h 6987864"/>
              <a:gd name="connsiteX5" fmla="*/ 2945 w 6090961"/>
              <a:gd name="connsiteY5" fmla="*/ 619462 h 6987864"/>
              <a:gd name="connsiteX6" fmla="*/ 5392989 w 6090961"/>
              <a:gd name="connsiteY6" fmla="*/ 582659 h 6987864"/>
              <a:gd name="connsiteX7" fmla="*/ 5605809 w 6090961"/>
              <a:gd name="connsiteY7" fmla="*/ 804904 h 6987864"/>
              <a:gd name="connsiteX8" fmla="*/ 5833378 w 6090961"/>
              <a:gd name="connsiteY8" fmla="*/ 585039 h 6987864"/>
              <a:gd name="connsiteX9" fmla="*/ 5611500 w 6090961"/>
              <a:gd name="connsiteY9" fmla="*/ 366101 h 6987864"/>
              <a:gd name="connsiteX10" fmla="*/ 5392989 w 6090961"/>
              <a:gd name="connsiteY10" fmla="*/ 582659 h 6987864"/>
              <a:gd name="connsiteX0" fmla="*/ 2945 w 6090961"/>
              <a:gd name="connsiteY0" fmla="*/ 50598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50598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2945 w 6090961"/>
              <a:gd name="connsiteY0" fmla="*/ 49963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49963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369 w 6113785"/>
              <a:gd name="connsiteY0" fmla="*/ 486936 h 6874388"/>
              <a:gd name="connsiteX1" fmla="*/ 22824 w 6113785"/>
              <a:gd name="connsiteY1" fmla="*/ 2146 h 6874388"/>
              <a:gd name="connsiteX2" fmla="*/ 6112701 w 6113785"/>
              <a:gd name="connsiteY2" fmla="*/ 6425 h 6874388"/>
              <a:gd name="connsiteX3" fmla="*/ 6112307 w 6113785"/>
              <a:gd name="connsiteY3" fmla="*/ 6862045 h 6874388"/>
              <a:gd name="connsiteX4" fmla="*/ 39687 w 6113785"/>
              <a:gd name="connsiteY4" fmla="*/ 6874388 h 6874388"/>
              <a:gd name="connsiteX5" fmla="*/ 369 w 6113785"/>
              <a:gd name="connsiteY5" fmla="*/ 486936 h 6874388"/>
              <a:gd name="connsiteX6" fmla="*/ 5415813 w 6113785"/>
              <a:gd name="connsiteY6" fmla="*/ 469183 h 6874388"/>
              <a:gd name="connsiteX7" fmla="*/ 5628633 w 6113785"/>
              <a:gd name="connsiteY7" fmla="*/ 691428 h 6874388"/>
              <a:gd name="connsiteX8" fmla="*/ 5856202 w 6113785"/>
              <a:gd name="connsiteY8" fmla="*/ 471563 h 6874388"/>
              <a:gd name="connsiteX9" fmla="*/ 5634324 w 6113785"/>
              <a:gd name="connsiteY9" fmla="*/ 252625 h 6874388"/>
              <a:gd name="connsiteX10" fmla="*/ 5415813 w 6113785"/>
              <a:gd name="connsiteY10" fmla="*/ 469183 h 6874388"/>
              <a:gd name="connsiteX0" fmla="*/ 2945 w 6090961"/>
              <a:gd name="connsiteY0" fmla="*/ 47423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47423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2945 w 6090961"/>
              <a:gd name="connsiteY0" fmla="*/ 606626 h 6999158"/>
              <a:gd name="connsiteX1" fmla="*/ 0 w 6090961"/>
              <a:gd name="connsiteY1" fmla="*/ 134536 h 6999158"/>
              <a:gd name="connsiteX2" fmla="*/ 6089877 w 6090961"/>
              <a:gd name="connsiteY2" fmla="*/ 138815 h 6999158"/>
              <a:gd name="connsiteX3" fmla="*/ 6089483 w 6090961"/>
              <a:gd name="connsiteY3" fmla="*/ 6994435 h 6999158"/>
              <a:gd name="connsiteX4" fmla="*/ 1623 w 6090961"/>
              <a:gd name="connsiteY4" fmla="*/ 6999158 h 6999158"/>
              <a:gd name="connsiteX5" fmla="*/ 2945 w 6090961"/>
              <a:gd name="connsiteY5" fmla="*/ 606626 h 6999158"/>
              <a:gd name="connsiteX6" fmla="*/ 5392989 w 6090961"/>
              <a:gd name="connsiteY6" fmla="*/ 601573 h 6999158"/>
              <a:gd name="connsiteX7" fmla="*/ 5605809 w 6090961"/>
              <a:gd name="connsiteY7" fmla="*/ 823818 h 6999158"/>
              <a:gd name="connsiteX8" fmla="*/ 5833378 w 6090961"/>
              <a:gd name="connsiteY8" fmla="*/ 603953 h 6999158"/>
              <a:gd name="connsiteX9" fmla="*/ 5611500 w 6090961"/>
              <a:gd name="connsiteY9" fmla="*/ 385015 h 6999158"/>
              <a:gd name="connsiteX10" fmla="*/ 5392989 w 6090961"/>
              <a:gd name="connsiteY10" fmla="*/ 601573 h 6999158"/>
              <a:gd name="connsiteX0" fmla="*/ 2945 w 6090961"/>
              <a:gd name="connsiteY0" fmla="*/ 474236 h 6866768"/>
              <a:gd name="connsiteX1" fmla="*/ 0 w 6090961"/>
              <a:gd name="connsiteY1" fmla="*/ 2146 h 6866768"/>
              <a:gd name="connsiteX2" fmla="*/ 6089877 w 6090961"/>
              <a:gd name="connsiteY2" fmla="*/ 6425 h 6866768"/>
              <a:gd name="connsiteX3" fmla="*/ 6089483 w 6090961"/>
              <a:gd name="connsiteY3" fmla="*/ 6862045 h 6866768"/>
              <a:gd name="connsiteX4" fmla="*/ 1623 w 6090961"/>
              <a:gd name="connsiteY4" fmla="*/ 6866768 h 6866768"/>
              <a:gd name="connsiteX5" fmla="*/ 2945 w 6090961"/>
              <a:gd name="connsiteY5" fmla="*/ 474236 h 6866768"/>
              <a:gd name="connsiteX6" fmla="*/ 5392989 w 6090961"/>
              <a:gd name="connsiteY6" fmla="*/ 469183 h 6866768"/>
              <a:gd name="connsiteX7" fmla="*/ 5605809 w 6090961"/>
              <a:gd name="connsiteY7" fmla="*/ 691428 h 6866768"/>
              <a:gd name="connsiteX8" fmla="*/ 5833378 w 6090961"/>
              <a:gd name="connsiteY8" fmla="*/ 471563 h 6866768"/>
              <a:gd name="connsiteX9" fmla="*/ 5611500 w 6090961"/>
              <a:gd name="connsiteY9" fmla="*/ 252625 h 6866768"/>
              <a:gd name="connsiteX10" fmla="*/ 5392989 w 6090961"/>
              <a:gd name="connsiteY10" fmla="*/ 469183 h 6866768"/>
              <a:gd name="connsiteX0" fmla="*/ 201720 w 6289736"/>
              <a:gd name="connsiteY0" fmla="*/ 606626 h 6999158"/>
              <a:gd name="connsiteX1" fmla="*/ 2917699 w 6289736"/>
              <a:gd name="connsiteY1" fmla="*/ 134536 h 6999158"/>
              <a:gd name="connsiteX2" fmla="*/ 6288652 w 6289736"/>
              <a:gd name="connsiteY2" fmla="*/ 138815 h 6999158"/>
              <a:gd name="connsiteX3" fmla="*/ 6288258 w 6289736"/>
              <a:gd name="connsiteY3" fmla="*/ 6994435 h 6999158"/>
              <a:gd name="connsiteX4" fmla="*/ 200398 w 6289736"/>
              <a:gd name="connsiteY4" fmla="*/ 6999158 h 6999158"/>
              <a:gd name="connsiteX5" fmla="*/ 201720 w 6289736"/>
              <a:gd name="connsiteY5" fmla="*/ 606626 h 6999158"/>
              <a:gd name="connsiteX6" fmla="*/ 5591764 w 6289736"/>
              <a:gd name="connsiteY6" fmla="*/ 601573 h 6999158"/>
              <a:gd name="connsiteX7" fmla="*/ 5804584 w 6289736"/>
              <a:gd name="connsiteY7" fmla="*/ 823818 h 6999158"/>
              <a:gd name="connsiteX8" fmla="*/ 6032153 w 6289736"/>
              <a:gd name="connsiteY8" fmla="*/ 603953 h 6999158"/>
              <a:gd name="connsiteX9" fmla="*/ 5810275 w 6289736"/>
              <a:gd name="connsiteY9" fmla="*/ 385015 h 6999158"/>
              <a:gd name="connsiteX10" fmla="*/ 5591764 w 6289736"/>
              <a:gd name="connsiteY10" fmla="*/ 601573 h 6999158"/>
              <a:gd name="connsiteX0" fmla="*/ 2704063 w 6089339"/>
              <a:gd name="connsiteY0" fmla="*/ 606626 h 6999158"/>
              <a:gd name="connsiteX1" fmla="*/ 2717302 w 6089339"/>
              <a:gd name="connsiteY1" fmla="*/ 134536 h 6999158"/>
              <a:gd name="connsiteX2" fmla="*/ 6088255 w 6089339"/>
              <a:gd name="connsiteY2" fmla="*/ 138815 h 6999158"/>
              <a:gd name="connsiteX3" fmla="*/ 6087861 w 6089339"/>
              <a:gd name="connsiteY3" fmla="*/ 6994435 h 6999158"/>
              <a:gd name="connsiteX4" fmla="*/ 1 w 6089339"/>
              <a:gd name="connsiteY4" fmla="*/ 6999158 h 6999158"/>
              <a:gd name="connsiteX5" fmla="*/ 2704063 w 6089339"/>
              <a:gd name="connsiteY5" fmla="*/ 606626 h 6999158"/>
              <a:gd name="connsiteX6" fmla="*/ 5391367 w 6089339"/>
              <a:gd name="connsiteY6" fmla="*/ 601573 h 6999158"/>
              <a:gd name="connsiteX7" fmla="*/ 5604187 w 6089339"/>
              <a:gd name="connsiteY7" fmla="*/ 823818 h 6999158"/>
              <a:gd name="connsiteX8" fmla="*/ 5831756 w 6089339"/>
              <a:gd name="connsiteY8" fmla="*/ 603953 h 6999158"/>
              <a:gd name="connsiteX9" fmla="*/ 5609878 w 6089339"/>
              <a:gd name="connsiteY9" fmla="*/ 385015 h 6999158"/>
              <a:gd name="connsiteX10" fmla="*/ 5391367 w 6089339"/>
              <a:gd name="connsiteY10" fmla="*/ 601573 h 6999158"/>
              <a:gd name="connsiteX0" fmla="*/ 2704063 w 6089339"/>
              <a:gd name="connsiteY0" fmla="*/ 474236 h 6866768"/>
              <a:gd name="connsiteX1" fmla="*/ 2717302 w 6089339"/>
              <a:gd name="connsiteY1" fmla="*/ 2146 h 6866768"/>
              <a:gd name="connsiteX2" fmla="*/ 6088255 w 6089339"/>
              <a:gd name="connsiteY2" fmla="*/ 6425 h 6866768"/>
              <a:gd name="connsiteX3" fmla="*/ 6087861 w 6089339"/>
              <a:gd name="connsiteY3" fmla="*/ 6862045 h 6866768"/>
              <a:gd name="connsiteX4" fmla="*/ 1 w 6089339"/>
              <a:gd name="connsiteY4" fmla="*/ 6866768 h 6866768"/>
              <a:gd name="connsiteX5" fmla="*/ 2704063 w 6089339"/>
              <a:gd name="connsiteY5" fmla="*/ 474236 h 6866768"/>
              <a:gd name="connsiteX6" fmla="*/ 5391367 w 6089339"/>
              <a:gd name="connsiteY6" fmla="*/ 469183 h 6866768"/>
              <a:gd name="connsiteX7" fmla="*/ 5604187 w 6089339"/>
              <a:gd name="connsiteY7" fmla="*/ 691428 h 6866768"/>
              <a:gd name="connsiteX8" fmla="*/ 5831756 w 6089339"/>
              <a:gd name="connsiteY8" fmla="*/ 471563 h 6866768"/>
              <a:gd name="connsiteX9" fmla="*/ 5609878 w 6089339"/>
              <a:gd name="connsiteY9" fmla="*/ 252625 h 6866768"/>
              <a:gd name="connsiteX10" fmla="*/ 5391367 w 6089339"/>
              <a:gd name="connsiteY10" fmla="*/ 469183 h 6866768"/>
              <a:gd name="connsiteX0" fmla="*/ 107 w 3385383"/>
              <a:gd name="connsiteY0" fmla="*/ 606626 h 6999158"/>
              <a:gd name="connsiteX1" fmla="*/ 13346 w 3385383"/>
              <a:gd name="connsiteY1" fmla="*/ 134536 h 6999158"/>
              <a:gd name="connsiteX2" fmla="*/ 3384299 w 3385383"/>
              <a:gd name="connsiteY2" fmla="*/ 138815 h 6999158"/>
              <a:gd name="connsiteX3" fmla="*/ 3383905 w 3385383"/>
              <a:gd name="connsiteY3" fmla="*/ 6994435 h 6999158"/>
              <a:gd name="connsiteX4" fmla="*/ 6877 w 3385383"/>
              <a:gd name="connsiteY4" fmla="*/ 6999158 h 6999158"/>
              <a:gd name="connsiteX5" fmla="*/ 107 w 3385383"/>
              <a:gd name="connsiteY5" fmla="*/ 606626 h 6999158"/>
              <a:gd name="connsiteX6" fmla="*/ 2687411 w 3385383"/>
              <a:gd name="connsiteY6" fmla="*/ 601573 h 6999158"/>
              <a:gd name="connsiteX7" fmla="*/ 2900231 w 3385383"/>
              <a:gd name="connsiteY7" fmla="*/ 823818 h 6999158"/>
              <a:gd name="connsiteX8" fmla="*/ 3127800 w 3385383"/>
              <a:gd name="connsiteY8" fmla="*/ 603953 h 6999158"/>
              <a:gd name="connsiteX9" fmla="*/ 2905922 w 3385383"/>
              <a:gd name="connsiteY9" fmla="*/ 385015 h 6999158"/>
              <a:gd name="connsiteX10" fmla="*/ 2687411 w 3385383"/>
              <a:gd name="connsiteY10" fmla="*/ 601573 h 6999158"/>
              <a:gd name="connsiteX0" fmla="*/ 34386 w 3419662"/>
              <a:gd name="connsiteY0" fmla="*/ 606626 h 6999158"/>
              <a:gd name="connsiteX1" fmla="*/ 0 w 3419662"/>
              <a:gd name="connsiteY1" fmla="*/ 134536 h 6999158"/>
              <a:gd name="connsiteX2" fmla="*/ 3418578 w 3419662"/>
              <a:gd name="connsiteY2" fmla="*/ 138815 h 6999158"/>
              <a:gd name="connsiteX3" fmla="*/ 3418184 w 3419662"/>
              <a:gd name="connsiteY3" fmla="*/ 6994435 h 6999158"/>
              <a:gd name="connsiteX4" fmla="*/ 41156 w 3419662"/>
              <a:gd name="connsiteY4" fmla="*/ 6999158 h 6999158"/>
              <a:gd name="connsiteX5" fmla="*/ 34386 w 3419662"/>
              <a:gd name="connsiteY5" fmla="*/ 606626 h 6999158"/>
              <a:gd name="connsiteX6" fmla="*/ 2721690 w 3419662"/>
              <a:gd name="connsiteY6" fmla="*/ 601573 h 6999158"/>
              <a:gd name="connsiteX7" fmla="*/ 2934510 w 3419662"/>
              <a:gd name="connsiteY7" fmla="*/ 823818 h 6999158"/>
              <a:gd name="connsiteX8" fmla="*/ 3162079 w 3419662"/>
              <a:gd name="connsiteY8" fmla="*/ 603953 h 6999158"/>
              <a:gd name="connsiteX9" fmla="*/ 2940201 w 3419662"/>
              <a:gd name="connsiteY9" fmla="*/ 385015 h 6999158"/>
              <a:gd name="connsiteX10" fmla="*/ 2721690 w 3419662"/>
              <a:gd name="connsiteY10" fmla="*/ 601573 h 6999158"/>
              <a:gd name="connsiteX0" fmla="*/ 493 w 3385769"/>
              <a:gd name="connsiteY0" fmla="*/ 606626 h 6999158"/>
              <a:gd name="connsiteX1" fmla="*/ 23257 w 3385769"/>
              <a:gd name="connsiteY1" fmla="*/ 134536 h 6999158"/>
              <a:gd name="connsiteX2" fmla="*/ 3384685 w 3385769"/>
              <a:gd name="connsiteY2" fmla="*/ 138815 h 6999158"/>
              <a:gd name="connsiteX3" fmla="*/ 3384291 w 3385769"/>
              <a:gd name="connsiteY3" fmla="*/ 6994435 h 6999158"/>
              <a:gd name="connsiteX4" fmla="*/ 7263 w 3385769"/>
              <a:gd name="connsiteY4" fmla="*/ 6999158 h 6999158"/>
              <a:gd name="connsiteX5" fmla="*/ 493 w 3385769"/>
              <a:gd name="connsiteY5" fmla="*/ 606626 h 6999158"/>
              <a:gd name="connsiteX6" fmla="*/ 2687797 w 3385769"/>
              <a:gd name="connsiteY6" fmla="*/ 601573 h 6999158"/>
              <a:gd name="connsiteX7" fmla="*/ 2900617 w 3385769"/>
              <a:gd name="connsiteY7" fmla="*/ 823818 h 6999158"/>
              <a:gd name="connsiteX8" fmla="*/ 3128186 w 3385769"/>
              <a:gd name="connsiteY8" fmla="*/ 603953 h 6999158"/>
              <a:gd name="connsiteX9" fmla="*/ 2906308 w 3385769"/>
              <a:gd name="connsiteY9" fmla="*/ 385015 h 6999158"/>
              <a:gd name="connsiteX10" fmla="*/ 2687797 w 3385769"/>
              <a:gd name="connsiteY10" fmla="*/ 601573 h 6999158"/>
              <a:gd name="connsiteX0" fmla="*/ 17053 w 3378516"/>
              <a:gd name="connsiteY0" fmla="*/ 606626 h 6999158"/>
              <a:gd name="connsiteX1" fmla="*/ 16004 w 3378516"/>
              <a:gd name="connsiteY1" fmla="*/ 134536 h 6999158"/>
              <a:gd name="connsiteX2" fmla="*/ 3377432 w 3378516"/>
              <a:gd name="connsiteY2" fmla="*/ 138815 h 6999158"/>
              <a:gd name="connsiteX3" fmla="*/ 3377038 w 3378516"/>
              <a:gd name="connsiteY3" fmla="*/ 6994435 h 6999158"/>
              <a:gd name="connsiteX4" fmla="*/ 10 w 3378516"/>
              <a:gd name="connsiteY4" fmla="*/ 6999158 h 6999158"/>
              <a:gd name="connsiteX5" fmla="*/ 17053 w 3378516"/>
              <a:gd name="connsiteY5" fmla="*/ 606626 h 6999158"/>
              <a:gd name="connsiteX6" fmla="*/ 2680544 w 3378516"/>
              <a:gd name="connsiteY6" fmla="*/ 601573 h 6999158"/>
              <a:gd name="connsiteX7" fmla="*/ 2893364 w 3378516"/>
              <a:gd name="connsiteY7" fmla="*/ 823818 h 6999158"/>
              <a:gd name="connsiteX8" fmla="*/ 3120933 w 3378516"/>
              <a:gd name="connsiteY8" fmla="*/ 603953 h 6999158"/>
              <a:gd name="connsiteX9" fmla="*/ 2899055 w 3378516"/>
              <a:gd name="connsiteY9" fmla="*/ 385015 h 6999158"/>
              <a:gd name="connsiteX10" fmla="*/ 2680544 w 3378516"/>
              <a:gd name="connsiteY10" fmla="*/ 601573 h 6999158"/>
              <a:gd name="connsiteX0" fmla="*/ 17050 w 3378513"/>
              <a:gd name="connsiteY0" fmla="*/ 474236 h 6866768"/>
              <a:gd name="connsiteX1" fmla="*/ 16001 w 3378513"/>
              <a:gd name="connsiteY1" fmla="*/ 2146 h 6866768"/>
              <a:gd name="connsiteX2" fmla="*/ 3377429 w 3378513"/>
              <a:gd name="connsiteY2" fmla="*/ 6425 h 6866768"/>
              <a:gd name="connsiteX3" fmla="*/ 3377035 w 3378513"/>
              <a:gd name="connsiteY3" fmla="*/ 6862045 h 6866768"/>
              <a:gd name="connsiteX4" fmla="*/ 7 w 3378513"/>
              <a:gd name="connsiteY4" fmla="*/ 6866768 h 6866768"/>
              <a:gd name="connsiteX5" fmla="*/ 17050 w 3378513"/>
              <a:gd name="connsiteY5" fmla="*/ 474236 h 6866768"/>
              <a:gd name="connsiteX6" fmla="*/ 2680541 w 3378513"/>
              <a:gd name="connsiteY6" fmla="*/ 469183 h 6866768"/>
              <a:gd name="connsiteX7" fmla="*/ 2893361 w 3378513"/>
              <a:gd name="connsiteY7" fmla="*/ 691428 h 6866768"/>
              <a:gd name="connsiteX8" fmla="*/ 3120930 w 3378513"/>
              <a:gd name="connsiteY8" fmla="*/ 471563 h 6866768"/>
              <a:gd name="connsiteX9" fmla="*/ 2899052 w 3378513"/>
              <a:gd name="connsiteY9" fmla="*/ 252625 h 6866768"/>
              <a:gd name="connsiteX10" fmla="*/ 2680541 w 3378513"/>
              <a:gd name="connsiteY10" fmla="*/ 469183 h 6866768"/>
              <a:gd name="connsiteX0" fmla="*/ 17050 w 3378513"/>
              <a:gd name="connsiteY0" fmla="*/ 472090 h 6864622"/>
              <a:gd name="connsiteX1" fmla="*/ 16001 w 3378513"/>
              <a:gd name="connsiteY1" fmla="*/ 0 h 6864622"/>
              <a:gd name="connsiteX2" fmla="*/ 3377429 w 3378513"/>
              <a:gd name="connsiteY2" fmla="*/ 4279 h 6864622"/>
              <a:gd name="connsiteX3" fmla="*/ 3377035 w 3378513"/>
              <a:gd name="connsiteY3" fmla="*/ 6859899 h 6864622"/>
              <a:gd name="connsiteX4" fmla="*/ 7 w 3378513"/>
              <a:gd name="connsiteY4" fmla="*/ 6864622 h 6864622"/>
              <a:gd name="connsiteX5" fmla="*/ 17050 w 3378513"/>
              <a:gd name="connsiteY5" fmla="*/ 472090 h 6864622"/>
              <a:gd name="connsiteX6" fmla="*/ 2680541 w 3378513"/>
              <a:gd name="connsiteY6" fmla="*/ 467037 h 6864622"/>
              <a:gd name="connsiteX7" fmla="*/ 2893361 w 3378513"/>
              <a:gd name="connsiteY7" fmla="*/ 689282 h 6864622"/>
              <a:gd name="connsiteX8" fmla="*/ 3120930 w 3378513"/>
              <a:gd name="connsiteY8" fmla="*/ 469417 h 6864622"/>
              <a:gd name="connsiteX9" fmla="*/ 2899052 w 3378513"/>
              <a:gd name="connsiteY9" fmla="*/ 250479 h 6864622"/>
              <a:gd name="connsiteX10" fmla="*/ 2680541 w 3378513"/>
              <a:gd name="connsiteY10" fmla="*/ 467037 h 6864622"/>
              <a:gd name="connsiteX0" fmla="*/ 2799 w 3364262"/>
              <a:gd name="connsiteY0" fmla="*/ 605952 h 6995633"/>
              <a:gd name="connsiteX1" fmla="*/ 1750 w 3364262"/>
              <a:gd name="connsiteY1" fmla="*/ 133862 h 6995633"/>
              <a:gd name="connsiteX2" fmla="*/ 3363178 w 3364262"/>
              <a:gd name="connsiteY2" fmla="*/ 138141 h 6995633"/>
              <a:gd name="connsiteX3" fmla="*/ 3362784 w 3364262"/>
              <a:gd name="connsiteY3" fmla="*/ 6993761 h 6995633"/>
              <a:gd name="connsiteX4" fmla="*/ 44 w 3364262"/>
              <a:gd name="connsiteY4" fmla="*/ 6988959 h 6995633"/>
              <a:gd name="connsiteX5" fmla="*/ 2799 w 3364262"/>
              <a:gd name="connsiteY5" fmla="*/ 605952 h 6995633"/>
              <a:gd name="connsiteX6" fmla="*/ 2666290 w 3364262"/>
              <a:gd name="connsiteY6" fmla="*/ 600899 h 6995633"/>
              <a:gd name="connsiteX7" fmla="*/ 2879110 w 3364262"/>
              <a:gd name="connsiteY7" fmla="*/ 823144 h 6995633"/>
              <a:gd name="connsiteX8" fmla="*/ 3106679 w 3364262"/>
              <a:gd name="connsiteY8" fmla="*/ 603279 h 6995633"/>
              <a:gd name="connsiteX9" fmla="*/ 2884801 w 3364262"/>
              <a:gd name="connsiteY9" fmla="*/ 384341 h 6995633"/>
              <a:gd name="connsiteX10" fmla="*/ 2666290 w 3364262"/>
              <a:gd name="connsiteY10" fmla="*/ 600899 h 6995633"/>
              <a:gd name="connsiteX0" fmla="*/ 1049 w 3362512"/>
              <a:gd name="connsiteY0" fmla="*/ 606626 h 6999158"/>
              <a:gd name="connsiteX1" fmla="*/ 0 w 3362512"/>
              <a:gd name="connsiteY1" fmla="*/ 134536 h 6999158"/>
              <a:gd name="connsiteX2" fmla="*/ 3361428 w 3362512"/>
              <a:gd name="connsiteY2" fmla="*/ 138815 h 6999158"/>
              <a:gd name="connsiteX3" fmla="*/ 3361034 w 3362512"/>
              <a:gd name="connsiteY3" fmla="*/ 6994435 h 6999158"/>
              <a:gd name="connsiteX4" fmla="*/ 3056 w 3362512"/>
              <a:gd name="connsiteY4" fmla="*/ 6999158 h 6999158"/>
              <a:gd name="connsiteX5" fmla="*/ 1049 w 3362512"/>
              <a:gd name="connsiteY5" fmla="*/ 606626 h 6999158"/>
              <a:gd name="connsiteX6" fmla="*/ 2664540 w 3362512"/>
              <a:gd name="connsiteY6" fmla="*/ 601573 h 6999158"/>
              <a:gd name="connsiteX7" fmla="*/ 2877360 w 3362512"/>
              <a:gd name="connsiteY7" fmla="*/ 823818 h 6999158"/>
              <a:gd name="connsiteX8" fmla="*/ 3104929 w 3362512"/>
              <a:gd name="connsiteY8" fmla="*/ 603953 h 6999158"/>
              <a:gd name="connsiteX9" fmla="*/ 2883051 w 3362512"/>
              <a:gd name="connsiteY9" fmla="*/ 385015 h 6999158"/>
              <a:gd name="connsiteX10" fmla="*/ 2664540 w 3362512"/>
              <a:gd name="connsiteY10" fmla="*/ 601573 h 6999158"/>
              <a:gd name="connsiteX0" fmla="*/ 1049 w 3362512"/>
              <a:gd name="connsiteY0" fmla="*/ 472090 h 6864622"/>
              <a:gd name="connsiteX1" fmla="*/ 0 w 3362512"/>
              <a:gd name="connsiteY1" fmla="*/ 0 h 6864622"/>
              <a:gd name="connsiteX2" fmla="*/ 3361428 w 3362512"/>
              <a:gd name="connsiteY2" fmla="*/ 4279 h 6864622"/>
              <a:gd name="connsiteX3" fmla="*/ 3361034 w 3362512"/>
              <a:gd name="connsiteY3" fmla="*/ 6859899 h 6864622"/>
              <a:gd name="connsiteX4" fmla="*/ 3056 w 3362512"/>
              <a:gd name="connsiteY4" fmla="*/ 6864622 h 6864622"/>
              <a:gd name="connsiteX5" fmla="*/ 1049 w 3362512"/>
              <a:gd name="connsiteY5" fmla="*/ 472090 h 6864622"/>
              <a:gd name="connsiteX6" fmla="*/ 2664540 w 3362512"/>
              <a:gd name="connsiteY6" fmla="*/ 467037 h 6864622"/>
              <a:gd name="connsiteX7" fmla="*/ 2877360 w 3362512"/>
              <a:gd name="connsiteY7" fmla="*/ 689282 h 6864622"/>
              <a:gd name="connsiteX8" fmla="*/ 3104929 w 3362512"/>
              <a:gd name="connsiteY8" fmla="*/ 469417 h 6864622"/>
              <a:gd name="connsiteX9" fmla="*/ 2883051 w 3362512"/>
              <a:gd name="connsiteY9" fmla="*/ 250479 h 6864622"/>
              <a:gd name="connsiteX10" fmla="*/ 2664540 w 3362512"/>
              <a:gd name="connsiteY10" fmla="*/ 467037 h 686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62512" h="6864622">
                <a:moveTo>
                  <a:pt x="1049" y="472090"/>
                </a:moveTo>
                <a:cubicBezTo>
                  <a:pt x="540" y="280486"/>
                  <a:pt x="2211" y="189610"/>
                  <a:pt x="0" y="0"/>
                </a:cubicBezTo>
                <a:cubicBezTo>
                  <a:pt x="169727" y="3331"/>
                  <a:pt x="1331469" y="2853"/>
                  <a:pt x="3361428" y="4279"/>
                </a:cubicBezTo>
                <a:cubicBezTo>
                  <a:pt x="3359672" y="160679"/>
                  <a:pt x="3364939" y="6667196"/>
                  <a:pt x="3361034" y="6859899"/>
                </a:cubicBezTo>
                <a:cubicBezTo>
                  <a:pt x="3162112" y="6866669"/>
                  <a:pt x="313745" y="6862248"/>
                  <a:pt x="3056" y="6864622"/>
                </a:cubicBezTo>
                <a:cubicBezTo>
                  <a:pt x="2627" y="6587210"/>
                  <a:pt x="1558" y="663694"/>
                  <a:pt x="1049" y="472090"/>
                </a:cubicBezTo>
                <a:close/>
                <a:moveTo>
                  <a:pt x="2664540" y="467037"/>
                </a:moveTo>
                <a:cubicBezTo>
                  <a:pt x="2663592" y="575890"/>
                  <a:pt x="2744431" y="684123"/>
                  <a:pt x="2877360" y="689282"/>
                </a:cubicBezTo>
                <a:cubicBezTo>
                  <a:pt x="3010289" y="694441"/>
                  <a:pt x="3102791" y="587398"/>
                  <a:pt x="3104929" y="469417"/>
                </a:cubicBezTo>
                <a:cubicBezTo>
                  <a:pt x="3107067" y="351436"/>
                  <a:pt x="3004074" y="248495"/>
                  <a:pt x="2883051" y="250479"/>
                </a:cubicBezTo>
                <a:cubicBezTo>
                  <a:pt x="2762028" y="252463"/>
                  <a:pt x="2665488" y="358184"/>
                  <a:pt x="2664540" y="46703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4251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 бирюзов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4248644" y="0"/>
            <a:ext cx="7944839" cy="6858000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23"/>
          <p:cNvSpPr>
            <a:spLocks noGrp="1"/>
          </p:cNvSpPr>
          <p:nvPr>
            <p:ph type="pic" sz="quarter" idx="24"/>
          </p:nvPr>
        </p:nvSpPr>
        <p:spPr>
          <a:xfrm>
            <a:off x="4245147" y="-3041"/>
            <a:ext cx="7948336" cy="6872242"/>
          </a:xfrm>
          <a:custGeom>
            <a:avLst/>
            <a:gdLst>
              <a:gd name="connsiteX0" fmla="*/ 0 w 3360737"/>
              <a:gd name="connsiteY0" fmla="*/ 2236788 h 4473575"/>
              <a:gd name="connsiteX1" fmla="*/ 1680369 w 3360737"/>
              <a:gd name="connsiteY1" fmla="*/ 0 h 4473575"/>
              <a:gd name="connsiteX2" fmla="*/ 3360738 w 3360737"/>
              <a:gd name="connsiteY2" fmla="*/ 2236788 h 4473575"/>
              <a:gd name="connsiteX3" fmla="*/ 1680369 w 3360737"/>
              <a:gd name="connsiteY3" fmla="*/ 4473576 h 4473575"/>
              <a:gd name="connsiteX4" fmla="*/ 0 w 3360737"/>
              <a:gd name="connsiteY4" fmla="*/ 2236788 h 4473575"/>
              <a:gd name="connsiteX5" fmla="*/ 840184 w 3360737"/>
              <a:gd name="connsiteY5" fmla="*/ 2236788 h 4473575"/>
              <a:gd name="connsiteX6" fmla="*/ 1680368 w 3360737"/>
              <a:gd name="connsiteY6" fmla="*/ 3633391 h 4473575"/>
              <a:gd name="connsiteX7" fmla="*/ 2520552 w 3360737"/>
              <a:gd name="connsiteY7" fmla="*/ 2236788 h 4473575"/>
              <a:gd name="connsiteX8" fmla="*/ 1680368 w 3360737"/>
              <a:gd name="connsiteY8" fmla="*/ 840185 h 4473575"/>
              <a:gd name="connsiteX9" fmla="*/ 840184 w 3360737"/>
              <a:gd name="connsiteY9" fmla="*/ 2236788 h 4473575"/>
              <a:gd name="connsiteX0" fmla="*/ 0 w 3360738"/>
              <a:gd name="connsiteY0" fmla="*/ 2236788 h 4473576"/>
              <a:gd name="connsiteX1" fmla="*/ 1680369 w 3360738"/>
              <a:gd name="connsiteY1" fmla="*/ 0 h 4473576"/>
              <a:gd name="connsiteX2" fmla="*/ 3360738 w 3360738"/>
              <a:gd name="connsiteY2" fmla="*/ 2236788 h 4473576"/>
              <a:gd name="connsiteX3" fmla="*/ 1680369 w 3360738"/>
              <a:gd name="connsiteY3" fmla="*/ 4473576 h 4473576"/>
              <a:gd name="connsiteX4" fmla="*/ 0 w 3360738"/>
              <a:gd name="connsiteY4" fmla="*/ 2236788 h 4473576"/>
              <a:gd name="connsiteX5" fmla="*/ 840184 w 3360738"/>
              <a:gd name="connsiteY5" fmla="*/ 2236788 h 4473576"/>
              <a:gd name="connsiteX6" fmla="*/ 1680368 w 3360738"/>
              <a:gd name="connsiteY6" fmla="*/ 3633391 h 4473576"/>
              <a:gd name="connsiteX7" fmla="*/ 2520552 w 3360738"/>
              <a:gd name="connsiteY7" fmla="*/ 2236788 h 4473576"/>
              <a:gd name="connsiteX8" fmla="*/ 1680368 w 3360738"/>
              <a:gd name="connsiteY8" fmla="*/ 840185 h 4473576"/>
              <a:gd name="connsiteX9" fmla="*/ 840184 w 3360738"/>
              <a:gd name="connsiteY9" fmla="*/ 2236788 h 4473576"/>
              <a:gd name="connsiteX0" fmla="*/ 38062 w 3410351"/>
              <a:gd name="connsiteY0" fmla="*/ 2236788 h 5970602"/>
              <a:gd name="connsiteX1" fmla="*/ 1718431 w 3410351"/>
              <a:gd name="connsiteY1" fmla="*/ 0 h 5970602"/>
              <a:gd name="connsiteX2" fmla="*/ 3398800 w 3410351"/>
              <a:gd name="connsiteY2" fmla="*/ 2236788 h 5970602"/>
              <a:gd name="connsiteX3" fmla="*/ 982056 w 3410351"/>
              <a:gd name="connsiteY3" fmla="*/ 5970602 h 5970602"/>
              <a:gd name="connsiteX4" fmla="*/ 38062 w 3410351"/>
              <a:gd name="connsiteY4" fmla="*/ 2236788 h 5970602"/>
              <a:gd name="connsiteX5" fmla="*/ 878246 w 3410351"/>
              <a:gd name="connsiteY5" fmla="*/ 2236788 h 5970602"/>
              <a:gd name="connsiteX6" fmla="*/ 1718430 w 3410351"/>
              <a:gd name="connsiteY6" fmla="*/ 3633391 h 5970602"/>
              <a:gd name="connsiteX7" fmla="*/ 2558614 w 3410351"/>
              <a:gd name="connsiteY7" fmla="*/ 2236788 h 5970602"/>
              <a:gd name="connsiteX8" fmla="*/ 1718430 w 3410351"/>
              <a:gd name="connsiteY8" fmla="*/ 840185 h 5970602"/>
              <a:gd name="connsiteX9" fmla="*/ 878246 w 3410351"/>
              <a:gd name="connsiteY9" fmla="*/ 2236788 h 5970602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316173 w 3861203"/>
              <a:gd name="connsiteY0" fmla="*/ 2358847 h 6092661"/>
              <a:gd name="connsiteX1" fmla="*/ 240491 w 3861203"/>
              <a:gd name="connsiteY1" fmla="*/ 639948 h 6092661"/>
              <a:gd name="connsiteX2" fmla="*/ 3307452 w 3861203"/>
              <a:gd name="connsiteY2" fmla="*/ 89691 h 6092661"/>
              <a:gd name="connsiteX3" fmla="*/ 3676911 w 3861203"/>
              <a:gd name="connsiteY3" fmla="*/ 2358847 h 6092661"/>
              <a:gd name="connsiteX4" fmla="*/ 1260167 w 3861203"/>
              <a:gd name="connsiteY4" fmla="*/ 6092661 h 6092661"/>
              <a:gd name="connsiteX5" fmla="*/ 316173 w 3861203"/>
              <a:gd name="connsiteY5" fmla="*/ 2358847 h 6092661"/>
              <a:gd name="connsiteX6" fmla="*/ 1156357 w 3861203"/>
              <a:gd name="connsiteY6" fmla="*/ 2358847 h 6092661"/>
              <a:gd name="connsiteX7" fmla="*/ 1996541 w 3861203"/>
              <a:gd name="connsiteY7" fmla="*/ 3755450 h 6092661"/>
              <a:gd name="connsiteX8" fmla="*/ 2836725 w 3861203"/>
              <a:gd name="connsiteY8" fmla="*/ 2358847 h 6092661"/>
              <a:gd name="connsiteX9" fmla="*/ 1996541 w 3861203"/>
              <a:gd name="connsiteY9" fmla="*/ 962244 h 6092661"/>
              <a:gd name="connsiteX10" fmla="*/ 1156357 w 3861203"/>
              <a:gd name="connsiteY10" fmla="*/ 2358847 h 6092661"/>
              <a:gd name="connsiteX0" fmla="*/ 316173 w 3728126"/>
              <a:gd name="connsiteY0" fmla="*/ 2613450 h 6877363"/>
              <a:gd name="connsiteX1" fmla="*/ 240491 w 3728126"/>
              <a:gd name="connsiteY1" fmla="*/ 894551 h 6877363"/>
              <a:gd name="connsiteX2" fmla="*/ 3307452 w 3728126"/>
              <a:gd name="connsiteY2" fmla="*/ 344294 h 6877363"/>
              <a:gd name="connsiteX3" fmla="*/ 3482702 w 3728126"/>
              <a:gd name="connsiteY3" fmla="*/ 6206314 h 6877363"/>
              <a:gd name="connsiteX4" fmla="*/ 1260167 w 3728126"/>
              <a:gd name="connsiteY4" fmla="*/ 6347264 h 6877363"/>
              <a:gd name="connsiteX5" fmla="*/ 316173 w 3728126"/>
              <a:gd name="connsiteY5" fmla="*/ 2613450 h 6877363"/>
              <a:gd name="connsiteX6" fmla="*/ 1156357 w 3728126"/>
              <a:gd name="connsiteY6" fmla="*/ 2613450 h 6877363"/>
              <a:gd name="connsiteX7" fmla="*/ 1996541 w 3728126"/>
              <a:gd name="connsiteY7" fmla="*/ 4010053 h 6877363"/>
              <a:gd name="connsiteX8" fmla="*/ 2836725 w 3728126"/>
              <a:gd name="connsiteY8" fmla="*/ 2613450 h 6877363"/>
              <a:gd name="connsiteX9" fmla="*/ 1996541 w 3728126"/>
              <a:gd name="connsiteY9" fmla="*/ 1216847 h 6877363"/>
              <a:gd name="connsiteX10" fmla="*/ 1156357 w 3728126"/>
              <a:gd name="connsiteY10" fmla="*/ 2613450 h 6877363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561430 h 6993020"/>
              <a:gd name="connsiteX1" fmla="*/ 206667 w 3757847"/>
              <a:gd name="connsiteY1" fmla="*/ 842531 h 6993020"/>
              <a:gd name="connsiteX2" fmla="*/ 3273628 w 3757847"/>
              <a:gd name="connsiteY2" fmla="*/ 292274 h 6993020"/>
              <a:gd name="connsiteX3" fmla="*/ 3448878 w 3757847"/>
              <a:gd name="connsiteY3" fmla="*/ 6154294 h 6993020"/>
              <a:gd name="connsiteX4" fmla="*/ 303851 w 3757847"/>
              <a:gd name="connsiteY4" fmla="*/ 6578465 h 6993020"/>
              <a:gd name="connsiteX5" fmla="*/ 282349 w 3757847"/>
              <a:gd name="connsiteY5" fmla="*/ 2561430 h 6993020"/>
              <a:gd name="connsiteX6" fmla="*/ 1122533 w 3757847"/>
              <a:gd name="connsiteY6" fmla="*/ 2561430 h 6993020"/>
              <a:gd name="connsiteX7" fmla="*/ 1962717 w 3757847"/>
              <a:gd name="connsiteY7" fmla="*/ 3958033 h 6993020"/>
              <a:gd name="connsiteX8" fmla="*/ 2802901 w 3757847"/>
              <a:gd name="connsiteY8" fmla="*/ 2561430 h 6993020"/>
              <a:gd name="connsiteX9" fmla="*/ 1962717 w 3757847"/>
              <a:gd name="connsiteY9" fmla="*/ 1164827 h 6993020"/>
              <a:gd name="connsiteX10" fmla="*/ 1122533 w 3757847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551385"/>
              <a:gd name="connsiteY0" fmla="*/ 2561430 h 6993020"/>
              <a:gd name="connsiteX1" fmla="*/ 139375 w 3551385"/>
              <a:gd name="connsiteY1" fmla="*/ 842531 h 6993020"/>
              <a:gd name="connsiteX2" fmla="*/ 3206336 w 3551385"/>
              <a:gd name="connsiteY2" fmla="*/ 292274 h 6993020"/>
              <a:gd name="connsiteX3" fmla="*/ 3381586 w 3551385"/>
              <a:gd name="connsiteY3" fmla="*/ 6154294 h 6993020"/>
              <a:gd name="connsiteX4" fmla="*/ 236559 w 3551385"/>
              <a:gd name="connsiteY4" fmla="*/ 6578465 h 6993020"/>
              <a:gd name="connsiteX5" fmla="*/ 215057 w 3551385"/>
              <a:gd name="connsiteY5" fmla="*/ 2561430 h 6993020"/>
              <a:gd name="connsiteX6" fmla="*/ 1055241 w 3551385"/>
              <a:gd name="connsiteY6" fmla="*/ 2561430 h 6993020"/>
              <a:gd name="connsiteX7" fmla="*/ 1895425 w 3551385"/>
              <a:gd name="connsiteY7" fmla="*/ 3958033 h 6993020"/>
              <a:gd name="connsiteX8" fmla="*/ 2735609 w 3551385"/>
              <a:gd name="connsiteY8" fmla="*/ 2561430 h 6993020"/>
              <a:gd name="connsiteX9" fmla="*/ 1895425 w 3551385"/>
              <a:gd name="connsiteY9" fmla="*/ 1164827 h 6993020"/>
              <a:gd name="connsiteX10" fmla="*/ 1055241 w 3551385"/>
              <a:gd name="connsiteY10" fmla="*/ 2561430 h 6993020"/>
              <a:gd name="connsiteX0" fmla="*/ 215057 w 3674735"/>
              <a:gd name="connsiteY0" fmla="*/ 2499473 h 6927147"/>
              <a:gd name="connsiteX1" fmla="*/ 139375 w 3674735"/>
              <a:gd name="connsiteY1" fmla="*/ 780574 h 6927147"/>
              <a:gd name="connsiteX2" fmla="*/ 3594753 w 3674735"/>
              <a:gd name="connsiteY2" fmla="*/ 303145 h 6927147"/>
              <a:gd name="connsiteX3" fmla="*/ 3381586 w 3674735"/>
              <a:gd name="connsiteY3" fmla="*/ 6092337 h 6927147"/>
              <a:gd name="connsiteX4" fmla="*/ 236559 w 3674735"/>
              <a:gd name="connsiteY4" fmla="*/ 6516508 h 6927147"/>
              <a:gd name="connsiteX5" fmla="*/ 215057 w 3674735"/>
              <a:gd name="connsiteY5" fmla="*/ 2499473 h 6927147"/>
              <a:gd name="connsiteX6" fmla="*/ 1055241 w 3674735"/>
              <a:gd name="connsiteY6" fmla="*/ 2499473 h 6927147"/>
              <a:gd name="connsiteX7" fmla="*/ 1895425 w 3674735"/>
              <a:gd name="connsiteY7" fmla="*/ 3896076 h 6927147"/>
              <a:gd name="connsiteX8" fmla="*/ 2735609 w 3674735"/>
              <a:gd name="connsiteY8" fmla="*/ 2499473 h 6927147"/>
              <a:gd name="connsiteX9" fmla="*/ 1895425 w 3674735"/>
              <a:gd name="connsiteY9" fmla="*/ 1102870 h 6927147"/>
              <a:gd name="connsiteX10" fmla="*/ 1055241 w 3674735"/>
              <a:gd name="connsiteY10" fmla="*/ 2499473 h 69271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597832"/>
              <a:gd name="connsiteY0" fmla="*/ 2275066 h 6702740"/>
              <a:gd name="connsiteX1" fmla="*/ 223375 w 3597832"/>
              <a:gd name="connsiteY1" fmla="*/ 62553 h 6702740"/>
              <a:gd name="connsiteX2" fmla="*/ 3597832 w 3597832"/>
              <a:gd name="connsiteY2" fmla="*/ 78738 h 6702740"/>
              <a:gd name="connsiteX3" fmla="*/ 3384665 w 3597832"/>
              <a:gd name="connsiteY3" fmla="*/ 5867930 h 6702740"/>
              <a:gd name="connsiteX4" fmla="*/ 239638 w 3597832"/>
              <a:gd name="connsiteY4" fmla="*/ 6292101 h 6702740"/>
              <a:gd name="connsiteX5" fmla="*/ 218136 w 3597832"/>
              <a:gd name="connsiteY5" fmla="*/ 2275066 h 6702740"/>
              <a:gd name="connsiteX6" fmla="*/ 1058320 w 3597832"/>
              <a:gd name="connsiteY6" fmla="*/ 2275066 h 6702740"/>
              <a:gd name="connsiteX7" fmla="*/ 1898504 w 3597832"/>
              <a:gd name="connsiteY7" fmla="*/ 3671669 h 6702740"/>
              <a:gd name="connsiteX8" fmla="*/ 2738688 w 3597832"/>
              <a:gd name="connsiteY8" fmla="*/ 2275066 h 6702740"/>
              <a:gd name="connsiteX9" fmla="*/ 1898504 w 3597832"/>
              <a:gd name="connsiteY9" fmla="*/ 878463 h 6702740"/>
              <a:gd name="connsiteX10" fmla="*/ 1058320 w 3597832"/>
              <a:gd name="connsiteY10" fmla="*/ 2275066 h 6702740"/>
              <a:gd name="connsiteX0" fmla="*/ 218136 w 3597832"/>
              <a:gd name="connsiteY0" fmla="*/ 2275066 h 6479136"/>
              <a:gd name="connsiteX1" fmla="*/ 223375 w 3597832"/>
              <a:gd name="connsiteY1" fmla="*/ 62553 h 6479136"/>
              <a:gd name="connsiteX2" fmla="*/ 3597832 w 3597832"/>
              <a:gd name="connsiteY2" fmla="*/ 78738 h 6479136"/>
              <a:gd name="connsiteX3" fmla="*/ 3384665 w 3597832"/>
              <a:gd name="connsiteY3" fmla="*/ 5867930 h 6479136"/>
              <a:gd name="connsiteX4" fmla="*/ 239638 w 3597832"/>
              <a:gd name="connsiteY4" fmla="*/ 6292101 h 6479136"/>
              <a:gd name="connsiteX5" fmla="*/ 218136 w 3597832"/>
              <a:gd name="connsiteY5" fmla="*/ 2275066 h 6479136"/>
              <a:gd name="connsiteX6" fmla="*/ 1058320 w 3597832"/>
              <a:gd name="connsiteY6" fmla="*/ 2275066 h 6479136"/>
              <a:gd name="connsiteX7" fmla="*/ 1898504 w 3597832"/>
              <a:gd name="connsiteY7" fmla="*/ 3671669 h 6479136"/>
              <a:gd name="connsiteX8" fmla="*/ 2738688 w 3597832"/>
              <a:gd name="connsiteY8" fmla="*/ 2275066 h 6479136"/>
              <a:gd name="connsiteX9" fmla="*/ 1898504 w 3597832"/>
              <a:gd name="connsiteY9" fmla="*/ 878463 h 6479136"/>
              <a:gd name="connsiteX10" fmla="*/ 1058320 w 3597832"/>
              <a:gd name="connsiteY10" fmla="*/ 2275066 h 6479136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1020 w 3380716"/>
              <a:gd name="connsiteY0" fmla="*/ 2275066 h 6696839"/>
              <a:gd name="connsiteX1" fmla="*/ 6259 w 3380716"/>
              <a:gd name="connsiteY1" fmla="*/ 62553 h 6696839"/>
              <a:gd name="connsiteX2" fmla="*/ 3380716 w 3380716"/>
              <a:gd name="connsiteY2" fmla="*/ 78738 h 6696839"/>
              <a:gd name="connsiteX3" fmla="*/ 3369849 w 3380716"/>
              <a:gd name="connsiteY3" fmla="*/ 6563845 h 6696839"/>
              <a:gd name="connsiteX4" fmla="*/ 22522 w 3380716"/>
              <a:gd name="connsiteY4" fmla="*/ 6292101 h 6696839"/>
              <a:gd name="connsiteX5" fmla="*/ 1020 w 3380716"/>
              <a:gd name="connsiteY5" fmla="*/ 2275066 h 6696839"/>
              <a:gd name="connsiteX6" fmla="*/ 841204 w 3380716"/>
              <a:gd name="connsiteY6" fmla="*/ 2275066 h 6696839"/>
              <a:gd name="connsiteX7" fmla="*/ 1681388 w 3380716"/>
              <a:gd name="connsiteY7" fmla="*/ 3671669 h 6696839"/>
              <a:gd name="connsiteX8" fmla="*/ 2521572 w 3380716"/>
              <a:gd name="connsiteY8" fmla="*/ 2275066 h 6696839"/>
              <a:gd name="connsiteX9" fmla="*/ 1681388 w 3380716"/>
              <a:gd name="connsiteY9" fmla="*/ 878463 h 6696839"/>
              <a:gd name="connsiteX10" fmla="*/ 841204 w 3380716"/>
              <a:gd name="connsiteY10" fmla="*/ 2275066 h 6696839"/>
              <a:gd name="connsiteX0" fmla="*/ 1020 w 3380716"/>
              <a:gd name="connsiteY0" fmla="*/ 2275066 h 6563845"/>
              <a:gd name="connsiteX1" fmla="*/ 6259 w 3380716"/>
              <a:gd name="connsiteY1" fmla="*/ 62553 h 6563845"/>
              <a:gd name="connsiteX2" fmla="*/ 3380716 w 3380716"/>
              <a:gd name="connsiteY2" fmla="*/ 78738 h 6563845"/>
              <a:gd name="connsiteX3" fmla="*/ 3369849 w 3380716"/>
              <a:gd name="connsiteY3" fmla="*/ 6563845 h 6563845"/>
              <a:gd name="connsiteX4" fmla="*/ 22522 w 3380716"/>
              <a:gd name="connsiteY4" fmla="*/ 6292101 h 6563845"/>
              <a:gd name="connsiteX5" fmla="*/ 1020 w 3380716"/>
              <a:gd name="connsiteY5" fmla="*/ 2275066 h 6563845"/>
              <a:gd name="connsiteX6" fmla="*/ 841204 w 3380716"/>
              <a:gd name="connsiteY6" fmla="*/ 2275066 h 6563845"/>
              <a:gd name="connsiteX7" fmla="*/ 1681388 w 3380716"/>
              <a:gd name="connsiteY7" fmla="*/ 3671669 h 6563845"/>
              <a:gd name="connsiteX8" fmla="*/ 2521572 w 3380716"/>
              <a:gd name="connsiteY8" fmla="*/ 2275066 h 6563845"/>
              <a:gd name="connsiteX9" fmla="*/ 1681388 w 3380716"/>
              <a:gd name="connsiteY9" fmla="*/ 878463 h 6563845"/>
              <a:gd name="connsiteX10" fmla="*/ 841204 w 3380716"/>
              <a:gd name="connsiteY10" fmla="*/ 2275066 h 6563845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68830 w 3379697"/>
              <a:gd name="connsiteY3" fmla="*/ 6563845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0 w 3387788"/>
              <a:gd name="connsiteY0" fmla="*/ 1239285 h 6890912"/>
              <a:gd name="connsiteX1" fmla="*/ 13331 w 3387788"/>
              <a:gd name="connsiteY1" fmla="*/ 62553 h 6890912"/>
              <a:gd name="connsiteX2" fmla="*/ 3387788 w 3387788"/>
              <a:gd name="connsiteY2" fmla="*/ 78738 h 6890912"/>
              <a:gd name="connsiteX3" fmla="*/ 3385013 w 3387788"/>
              <a:gd name="connsiteY3" fmla="*/ 6887527 h 6890912"/>
              <a:gd name="connsiteX4" fmla="*/ 13410 w 3387788"/>
              <a:gd name="connsiteY4" fmla="*/ 6890912 h 6890912"/>
              <a:gd name="connsiteX5" fmla="*/ 0 w 3387788"/>
              <a:gd name="connsiteY5" fmla="*/ 1239285 h 6890912"/>
              <a:gd name="connsiteX6" fmla="*/ 2652800 w 3387788"/>
              <a:gd name="connsiteY6" fmla="*/ 486726 h 6890912"/>
              <a:gd name="connsiteX7" fmla="*/ 2853713 w 3387788"/>
              <a:gd name="connsiteY7" fmla="*/ 823273 h 6890912"/>
              <a:gd name="connsiteX8" fmla="*/ 3078902 w 3387788"/>
              <a:gd name="connsiteY8" fmla="*/ 486726 h 6890912"/>
              <a:gd name="connsiteX9" fmla="*/ 2902265 w 3387788"/>
              <a:gd name="connsiteY9" fmla="*/ 198732 h 6890912"/>
              <a:gd name="connsiteX10" fmla="*/ 2652800 w 3387788"/>
              <a:gd name="connsiteY10" fmla="*/ 486726 h 6890912"/>
              <a:gd name="connsiteX0" fmla="*/ 1 w 3379697"/>
              <a:gd name="connsiteY0" fmla="*/ 672843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672843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8227 w 3387923"/>
              <a:gd name="connsiteY0" fmla="*/ 672843 h 6890912"/>
              <a:gd name="connsiteX1" fmla="*/ 13466 w 3387923"/>
              <a:gd name="connsiteY1" fmla="*/ 62553 h 6890912"/>
              <a:gd name="connsiteX2" fmla="*/ 3387923 w 3387923"/>
              <a:gd name="connsiteY2" fmla="*/ 78738 h 6890912"/>
              <a:gd name="connsiteX3" fmla="*/ 3385148 w 3387923"/>
              <a:gd name="connsiteY3" fmla="*/ 6887527 h 6890912"/>
              <a:gd name="connsiteX4" fmla="*/ 13545 w 3387923"/>
              <a:gd name="connsiteY4" fmla="*/ 6890912 h 6890912"/>
              <a:gd name="connsiteX5" fmla="*/ 8227 w 3387923"/>
              <a:gd name="connsiteY5" fmla="*/ 672843 h 6890912"/>
              <a:gd name="connsiteX6" fmla="*/ 2652935 w 3387923"/>
              <a:gd name="connsiteY6" fmla="*/ 486726 h 6890912"/>
              <a:gd name="connsiteX7" fmla="*/ 2853848 w 3387923"/>
              <a:gd name="connsiteY7" fmla="*/ 823273 h 6890912"/>
              <a:gd name="connsiteX8" fmla="*/ 3079037 w 3387923"/>
              <a:gd name="connsiteY8" fmla="*/ 486726 h 6890912"/>
              <a:gd name="connsiteX9" fmla="*/ 2902400 w 3387923"/>
              <a:gd name="connsiteY9" fmla="*/ 198732 h 6890912"/>
              <a:gd name="connsiteX10" fmla="*/ 2652935 w 3387923"/>
              <a:gd name="connsiteY10" fmla="*/ 486726 h 6890912"/>
              <a:gd name="connsiteX0" fmla="*/ 3897 w 3383593"/>
              <a:gd name="connsiteY0" fmla="*/ 683053 h 6901122"/>
              <a:gd name="connsiteX1" fmla="*/ 1992 w 3383593"/>
              <a:gd name="connsiteY1" fmla="*/ 46569 h 6901122"/>
              <a:gd name="connsiteX2" fmla="*/ 3383593 w 3383593"/>
              <a:gd name="connsiteY2" fmla="*/ 88948 h 6901122"/>
              <a:gd name="connsiteX3" fmla="*/ 3380818 w 3383593"/>
              <a:gd name="connsiteY3" fmla="*/ 6897737 h 6901122"/>
              <a:gd name="connsiteX4" fmla="*/ 9215 w 3383593"/>
              <a:gd name="connsiteY4" fmla="*/ 6901122 h 6901122"/>
              <a:gd name="connsiteX5" fmla="*/ 3897 w 3383593"/>
              <a:gd name="connsiteY5" fmla="*/ 683053 h 6901122"/>
              <a:gd name="connsiteX6" fmla="*/ 2648605 w 3383593"/>
              <a:gd name="connsiteY6" fmla="*/ 496936 h 6901122"/>
              <a:gd name="connsiteX7" fmla="*/ 2849518 w 3383593"/>
              <a:gd name="connsiteY7" fmla="*/ 833483 h 6901122"/>
              <a:gd name="connsiteX8" fmla="*/ 3074707 w 3383593"/>
              <a:gd name="connsiteY8" fmla="*/ 496936 h 6901122"/>
              <a:gd name="connsiteX9" fmla="*/ 2898070 w 3383593"/>
              <a:gd name="connsiteY9" fmla="*/ 208942 h 6901122"/>
              <a:gd name="connsiteX10" fmla="*/ 2648605 w 3383593"/>
              <a:gd name="connsiteY10" fmla="*/ 496936 h 6901122"/>
              <a:gd name="connsiteX0" fmla="*/ 3897 w 3383593"/>
              <a:gd name="connsiteY0" fmla="*/ 673896 h 6891965"/>
              <a:gd name="connsiteX1" fmla="*/ 1992 w 3383593"/>
              <a:gd name="connsiteY1" fmla="*/ 37412 h 6891965"/>
              <a:gd name="connsiteX2" fmla="*/ 3383593 w 3383593"/>
              <a:gd name="connsiteY2" fmla="*/ 79791 h 6891965"/>
              <a:gd name="connsiteX3" fmla="*/ 3380818 w 3383593"/>
              <a:gd name="connsiteY3" fmla="*/ 6888580 h 6891965"/>
              <a:gd name="connsiteX4" fmla="*/ 9215 w 3383593"/>
              <a:gd name="connsiteY4" fmla="*/ 6891965 h 6891965"/>
              <a:gd name="connsiteX5" fmla="*/ 3897 w 3383593"/>
              <a:gd name="connsiteY5" fmla="*/ 673896 h 6891965"/>
              <a:gd name="connsiteX6" fmla="*/ 2648605 w 3383593"/>
              <a:gd name="connsiteY6" fmla="*/ 487779 h 6891965"/>
              <a:gd name="connsiteX7" fmla="*/ 2849518 w 3383593"/>
              <a:gd name="connsiteY7" fmla="*/ 824326 h 6891965"/>
              <a:gd name="connsiteX8" fmla="*/ 3074707 w 3383593"/>
              <a:gd name="connsiteY8" fmla="*/ 487779 h 6891965"/>
              <a:gd name="connsiteX9" fmla="*/ 2898070 w 3383593"/>
              <a:gd name="connsiteY9" fmla="*/ 199785 h 6891965"/>
              <a:gd name="connsiteX10" fmla="*/ 2648605 w 3383593"/>
              <a:gd name="connsiteY10" fmla="*/ 487779 h 6891965"/>
              <a:gd name="connsiteX0" fmla="*/ 2857 w 3382553"/>
              <a:gd name="connsiteY0" fmla="*/ 673896 h 6891965"/>
              <a:gd name="connsiteX1" fmla="*/ 952 w 3382553"/>
              <a:gd name="connsiteY1" fmla="*/ 37412 h 6891965"/>
              <a:gd name="connsiteX2" fmla="*/ 3382553 w 3382553"/>
              <a:gd name="connsiteY2" fmla="*/ 79791 h 6891965"/>
              <a:gd name="connsiteX3" fmla="*/ 3379778 w 3382553"/>
              <a:gd name="connsiteY3" fmla="*/ 6888580 h 6891965"/>
              <a:gd name="connsiteX4" fmla="*/ 8175 w 3382553"/>
              <a:gd name="connsiteY4" fmla="*/ 6891965 h 6891965"/>
              <a:gd name="connsiteX5" fmla="*/ 2857 w 3382553"/>
              <a:gd name="connsiteY5" fmla="*/ 673896 h 6891965"/>
              <a:gd name="connsiteX6" fmla="*/ 2647565 w 3382553"/>
              <a:gd name="connsiteY6" fmla="*/ 487779 h 6891965"/>
              <a:gd name="connsiteX7" fmla="*/ 2848478 w 3382553"/>
              <a:gd name="connsiteY7" fmla="*/ 824326 h 6891965"/>
              <a:gd name="connsiteX8" fmla="*/ 3073667 w 3382553"/>
              <a:gd name="connsiteY8" fmla="*/ 487779 h 6891965"/>
              <a:gd name="connsiteX9" fmla="*/ 2897030 w 3382553"/>
              <a:gd name="connsiteY9" fmla="*/ 199785 h 6891965"/>
              <a:gd name="connsiteX10" fmla="*/ 2647565 w 3382553"/>
              <a:gd name="connsiteY10" fmla="*/ 487779 h 6891965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636484 h 6854553"/>
              <a:gd name="connsiteX1" fmla="*/ 952 w 3379778"/>
              <a:gd name="connsiteY1" fmla="*/ 0 h 6854553"/>
              <a:gd name="connsiteX2" fmla="*/ 3363503 w 3379778"/>
              <a:gd name="connsiteY2" fmla="*/ 1898 h 6854553"/>
              <a:gd name="connsiteX3" fmla="*/ 3379778 w 3379778"/>
              <a:gd name="connsiteY3" fmla="*/ 6851168 h 6854553"/>
              <a:gd name="connsiteX4" fmla="*/ 8175 w 3379778"/>
              <a:gd name="connsiteY4" fmla="*/ 6854553 h 6854553"/>
              <a:gd name="connsiteX5" fmla="*/ 2857 w 3379778"/>
              <a:gd name="connsiteY5" fmla="*/ 636484 h 6854553"/>
              <a:gd name="connsiteX6" fmla="*/ 2647565 w 3379778"/>
              <a:gd name="connsiteY6" fmla="*/ 450367 h 6854553"/>
              <a:gd name="connsiteX7" fmla="*/ 2848478 w 3379778"/>
              <a:gd name="connsiteY7" fmla="*/ 786914 h 6854553"/>
              <a:gd name="connsiteX8" fmla="*/ 3073667 w 3379778"/>
              <a:gd name="connsiteY8" fmla="*/ 450367 h 6854553"/>
              <a:gd name="connsiteX9" fmla="*/ 2897030 w 3379778"/>
              <a:gd name="connsiteY9" fmla="*/ 162373 h 6854553"/>
              <a:gd name="connsiteX10" fmla="*/ 2647565 w 3379778"/>
              <a:gd name="connsiteY10" fmla="*/ 450367 h 6854553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61290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2768"/>
              <a:gd name="connsiteY0" fmla="*/ 638865 h 6864543"/>
              <a:gd name="connsiteX1" fmla="*/ 1514 w 3362768"/>
              <a:gd name="connsiteY1" fmla="*/ 0 h 6864543"/>
              <a:gd name="connsiteX2" fmla="*/ 3361684 w 3362768"/>
              <a:gd name="connsiteY2" fmla="*/ 4279 h 6864543"/>
              <a:gd name="connsiteX3" fmla="*/ 3361290 w 3362768"/>
              <a:gd name="connsiteY3" fmla="*/ 6859899 h 6864543"/>
              <a:gd name="connsiteX4" fmla="*/ 6356 w 3362768"/>
              <a:gd name="connsiteY4" fmla="*/ 6856934 h 6864543"/>
              <a:gd name="connsiteX5" fmla="*/ 1038 w 3362768"/>
              <a:gd name="connsiteY5" fmla="*/ 638865 h 6864543"/>
              <a:gd name="connsiteX6" fmla="*/ 2662414 w 3362768"/>
              <a:gd name="connsiteY6" fmla="*/ 452748 h 6864543"/>
              <a:gd name="connsiteX7" fmla="*/ 2894284 w 3362768"/>
              <a:gd name="connsiteY7" fmla="*/ 684520 h 6864543"/>
              <a:gd name="connsiteX8" fmla="*/ 3102804 w 3362768"/>
              <a:gd name="connsiteY8" fmla="*/ 455129 h 6864543"/>
              <a:gd name="connsiteX9" fmla="*/ 2876161 w 3362768"/>
              <a:gd name="connsiteY9" fmla="*/ 236192 h 6864543"/>
              <a:gd name="connsiteX10" fmla="*/ 2662414 w 3362768"/>
              <a:gd name="connsiteY10" fmla="*/ 452748 h 6864543"/>
              <a:gd name="connsiteX0" fmla="*/ 913 w 3362643"/>
              <a:gd name="connsiteY0" fmla="*/ 638865 h 6869273"/>
              <a:gd name="connsiteX1" fmla="*/ 1389 w 3362643"/>
              <a:gd name="connsiteY1" fmla="*/ 0 h 6869273"/>
              <a:gd name="connsiteX2" fmla="*/ 3361559 w 3362643"/>
              <a:gd name="connsiteY2" fmla="*/ 4279 h 6869273"/>
              <a:gd name="connsiteX3" fmla="*/ 3361165 w 3362643"/>
              <a:gd name="connsiteY3" fmla="*/ 6859899 h 6869273"/>
              <a:gd name="connsiteX4" fmla="*/ 3850 w 3362643"/>
              <a:gd name="connsiteY4" fmla="*/ 6864078 h 6869273"/>
              <a:gd name="connsiteX5" fmla="*/ 913 w 3362643"/>
              <a:gd name="connsiteY5" fmla="*/ 638865 h 6869273"/>
              <a:gd name="connsiteX6" fmla="*/ 2662289 w 3362643"/>
              <a:gd name="connsiteY6" fmla="*/ 452748 h 6869273"/>
              <a:gd name="connsiteX7" fmla="*/ 2894159 w 3362643"/>
              <a:gd name="connsiteY7" fmla="*/ 684520 h 6869273"/>
              <a:gd name="connsiteX8" fmla="*/ 3102679 w 3362643"/>
              <a:gd name="connsiteY8" fmla="*/ 455129 h 6869273"/>
              <a:gd name="connsiteX9" fmla="*/ 2876036 w 3362643"/>
              <a:gd name="connsiteY9" fmla="*/ 236192 h 6869273"/>
              <a:gd name="connsiteX10" fmla="*/ 2662289 w 3362643"/>
              <a:gd name="connsiteY10" fmla="*/ 452748 h 6869273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125 w 3361855"/>
              <a:gd name="connsiteY0" fmla="*/ 638865 h 6864078"/>
              <a:gd name="connsiteX1" fmla="*/ 601 w 3361855"/>
              <a:gd name="connsiteY1" fmla="*/ 0 h 6864078"/>
              <a:gd name="connsiteX2" fmla="*/ 3360771 w 3361855"/>
              <a:gd name="connsiteY2" fmla="*/ 4279 h 6864078"/>
              <a:gd name="connsiteX3" fmla="*/ 3360377 w 3361855"/>
              <a:gd name="connsiteY3" fmla="*/ 6859899 h 6864078"/>
              <a:gd name="connsiteX4" fmla="*/ 3062 w 3361855"/>
              <a:gd name="connsiteY4" fmla="*/ 6864078 h 6864078"/>
              <a:gd name="connsiteX5" fmla="*/ 125 w 3361855"/>
              <a:gd name="connsiteY5" fmla="*/ 638865 h 6864078"/>
              <a:gd name="connsiteX6" fmla="*/ 2661501 w 3361855"/>
              <a:gd name="connsiteY6" fmla="*/ 452748 h 6864078"/>
              <a:gd name="connsiteX7" fmla="*/ 2893371 w 3361855"/>
              <a:gd name="connsiteY7" fmla="*/ 684520 h 6864078"/>
              <a:gd name="connsiteX8" fmla="*/ 3101891 w 3361855"/>
              <a:gd name="connsiteY8" fmla="*/ 455129 h 6864078"/>
              <a:gd name="connsiteX9" fmla="*/ 2875248 w 3361855"/>
              <a:gd name="connsiteY9" fmla="*/ 236192 h 6864078"/>
              <a:gd name="connsiteX10" fmla="*/ 2661501 w 3361855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388012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388012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79766 w 3361609"/>
              <a:gd name="connsiteY9" fmla="*/ 2504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720238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242 w 3368167"/>
              <a:gd name="connsiteY0" fmla="*/ 496538 h 6864078"/>
              <a:gd name="connsiteX1" fmla="*/ 6913 w 3368167"/>
              <a:gd name="connsiteY1" fmla="*/ 0 h 6864078"/>
              <a:gd name="connsiteX2" fmla="*/ 3367083 w 3368167"/>
              <a:gd name="connsiteY2" fmla="*/ 4279 h 6864078"/>
              <a:gd name="connsiteX3" fmla="*/ 3366689 w 3368167"/>
              <a:gd name="connsiteY3" fmla="*/ 6859899 h 6864078"/>
              <a:gd name="connsiteX4" fmla="*/ 9374 w 3368167"/>
              <a:gd name="connsiteY4" fmla="*/ 6864078 h 6864078"/>
              <a:gd name="connsiteX5" fmla="*/ 242 w 3368167"/>
              <a:gd name="connsiteY5" fmla="*/ 496538 h 6864078"/>
              <a:gd name="connsiteX6" fmla="*/ 2672575 w 3368167"/>
              <a:gd name="connsiteY6" fmla="*/ 462274 h 6864078"/>
              <a:gd name="connsiteX7" fmla="*/ 2890158 w 3368167"/>
              <a:gd name="connsiteY7" fmla="*/ 720238 h 6864078"/>
              <a:gd name="connsiteX8" fmla="*/ 3108203 w 3368167"/>
              <a:gd name="connsiteY8" fmla="*/ 462272 h 6864078"/>
              <a:gd name="connsiteX9" fmla="*/ 2874418 w 3368167"/>
              <a:gd name="connsiteY9" fmla="*/ 212379 h 6864078"/>
              <a:gd name="connsiteX10" fmla="*/ 2672575 w 3368167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8751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3617 w 3364398"/>
              <a:gd name="connsiteY0" fmla="*/ 595212 h 6967515"/>
              <a:gd name="connsiteX1" fmla="*/ 762 w 3364398"/>
              <a:gd name="connsiteY1" fmla="*/ 103437 h 6967515"/>
              <a:gd name="connsiteX2" fmla="*/ 3363314 w 3364398"/>
              <a:gd name="connsiteY2" fmla="*/ 107716 h 6967515"/>
              <a:gd name="connsiteX3" fmla="*/ 3362920 w 3364398"/>
              <a:gd name="connsiteY3" fmla="*/ 6963336 h 6967515"/>
              <a:gd name="connsiteX4" fmla="*/ 5605 w 3364398"/>
              <a:gd name="connsiteY4" fmla="*/ 6967515 h 6967515"/>
              <a:gd name="connsiteX5" fmla="*/ 3617 w 3364398"/>
              <a:gd name="connsiteY5" fmla="*/ 595212 h 6967515"/>
              <a:gd name="connsiteX6" fmla="*/ 2633088 w 3364398"/>
              <a:gd name="connsiteY6" fmla="*/ 575236 h 6967515"/>
              <a:gd name="connsiteX7" fmla="*/ 2891151 w 3364398"/>
              <a:gd name="connsiteY7" fmla="*/ 823675 h 6967515"/>
              <a:gd name="connsiteX8" fmla="*/ 3137772 w 3364398"/>
              <a:gd name="connsiteY8" fmla="*/ 563328 h 6967515"/>
              <a:gd name="connsiteX9" fmla="*/ 2884937 w 3364398"/>
              <a:gd name="connsiteY9" fmla="*/ 318197 h 6967515"/>
              <a:gd name="connsiteX10" fmla="*/ 2633088 w 3364398"/>
              <a:gd name="connsiteY10" fmla="*/ 575236 h 6967515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7033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8938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74650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727005 w 6087786"/>
              <a:gd name="connsiteY0" fmla="*/ 614155 h 6986458"/>
              <a:gd name="connsiteX1" fmla="*/ 0 w 6087786"/>
              <a:gd name="connsiteY1" fmla="*/ 122380 h 6986458"/>
              <a:gd name="connsiteX2" fmla="*/ 6086702 w 6087786"/>
              <a:gd name="connsiteY2" fmla="*/ 126659 h 6986458"/>
              <a:gd name="connsiteX3" fmla="*/ 6086308 w 6087786"/>
              <a:gd name="connsiteY3" fmla="*/ 6982279 h 6986458"/>
              <a:gd name="connsiteX4" fmla="*/ 2728993 w 6087786"/>
              <a:gd name="connsiteY4" fmla="*/ 6986458 h 6986458"/>
              <a:gd name="connsiteX5" fmla="*/ 2727005 w 6087786"/>
              <a:gd name="connsiteY5" fmla="*/ 614155 h 6986458"/>
              <a:gd name="connsiteX6" fmla="*/ 5389814 w 6087786"/>
              <a:gd name="connsiteY6" fmla="*/ 589417 h 6986458"/>
              <a:gd name="connsiteX7" fmla="*/ 5612158 w 6087786"/>
              <a:gd name="connsiteY7" fmla="*/ 806900 h 6986458"/>
              <a:gd name="connsiteX8" fmla="*/ 5825441 w 6087786"/>
              <a:gd name="connsiteY8" fmla="*/ 591797 h 6986458"/>
              <a:gd name="connsiteX9" fmla="*/ 5608325 w 6087786"/>
              <a:gd name="connsiteY9" fmla="*/ 372859 h 6986458"/>
              <a:gd name="connsiteX10" fmla="*/ 5389814 w 6087786"/>
              <a:gd name="connsiteY10" fmla="*/ 589417 h 6986458"/>
              <a:gd name="connsiteX0" fmla="*/ 202396 w 6287327"/>
              <a:gd name="connsiteY0" fmla="*/ 610469 h 6992297"/>
              <a:gd name="connsiteX1" fmla="*/ 199541 w 6287327"/>
              <a:gd name="connsiteY1" fmla="*/ 128219 h 6992297"/>
              <a:gd name="connsiteX2" fmla="*/ 6286243 w 6287327"/>
              <a:gd name="connsiteY2" fmla="*/ 132498 h 6992297"/>
              <a:gd name="connsiteX3" fmla="*/ 6285849 w 6287327"/>
              <a:gd name="connsiteY3" fmla="*/ 6988118 h 6992297"/>
              <a:gd name="connsiteX4" fmla="*/ 2928534 w 6287327"/>
              <a:gd name="connsiteY4" fmla="*/ 6992297 h 6992297"/>
              <a:gd name="connsiteX5" fmla="*/ 202396 w 6287327"/>
              <a:gd name="connsiteY5" fmla="*/ 610469 h 6992297"/>
              <a:gd name="connsiteX6" fmla="*/ 5589355 w 6287327"/>
              <a:gd name="connsiteY6" fmla="*/ 595256 h 6992297"/>
              <a:gd name="connsiteX7" fmla="*/ 5811699 w 6287327"/>
              <a:gd name="connsiteY7" fmla="*/ 812739 h 6992297"/>
              <a:gd name="connsiteX8" fmla="*/ 6024982 w 6287327"/>
              <a:gd name="connsiteY8" fmla="*/ 597636 h 6992297"/>
              <a:gd name="connsiteX9" fmla="*/ 5807866 w 6287327"/>
              <a:gd name="connsiteY9" fmla="*/ 378698 h 6992297"/>
              <a:gd name="connsiteX10" fmla="*/ 5589355 w 6287327"/>
              <a:gd name="connsiteY10" fmla="*/ 595256 h 6992297"/>
              <a:gd name="connsiteX0" fmla="*/ 3466 w 6088397"/>
              <a:gd name="connsiteY0" fmla="*/ 482250 h 6864078"/>
              <a:gd name="connsiteX1" fmla="*/ 611 w 6088397"/>
              <a:gd name="connsiteY1" fmla="*/ 0 h 6864078"/>
              <a:gd name="connsiteX2" fmla="*/ 6087313 w 6088397"/>
              <a:gd name="connsiteY2" fmla="*/ 4279 h 6864078"/>
              <a:gd name="connsiteX3" fmla="*/ 6086919 w 6088397"/>
              <a:gd name="connsiteY3" fmla="*/ 6859899 h 6864078"/>
              <a:gd name="connsiteX4" fmla="*/ 2729604 w 6088397"/>
              <a:gd name="connsiteY4" fmla="*/ 6864078 h 6864078"/>
              <a:gd name="connsiteX5" fmla="*/ 3466 w 6088397"/>
              <a:gd name="connsiteY5" fmla="*/ 482250 h 6864078"/>
              <a:gd name="connsiteX6" fmla="*/ 5390425 w 6088397"/>
              <a:gd name="connsiteY6" fmla="*/ 467037 h 6864078"/>
              <a:gd name="connsiteX7" fmla="*/ 5612769 w 6088397"/>
              <a:gd name="connsiteY7" fmla="*/ 684520 h 6864078"/>
              <a:gd name="connsiteX8" fmla="*/ 5826052 w 6088397"/>
              <a:gd name="connsiteY8" fmla="*/ 469417 h 6864078"/>
              <a:gd name="connsiteX9" fmla="*/ 5608936 w 6088397"/>
              <a:gd name="connsiteY9" fmla="*/ 250479 h 6864078"/>
              <a:gd name="connsiteX10" fmla="*/ 5390425 w 6088397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4843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81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3357 w 6088288"/>
              <a:gd name="connsiteY0" fmla="*/ 482250 h 6864078"/>
              <a:gd name="connsiteX1" fmla="*/ 502 w 6088288"/>
              <a:gd name="connsiteY1" fmla="*/ 0 h 6864078"/>
              <a:gd name="connsiteX2" fmla="*/ 6087204 w 6088288"/>
              <a:gd name="connsiteY2" fmla="*/ 4279 h 6864078"/>
              <a:gd name="connsiteX3" fmla="*/ 6086810 w 6088288"/>
              <a:gd name="connsiteY3" fmla="*/ 6859899 h 6864078"/>
              <a:gd name="connsiteX4" fmla="*/ 583 w 6088288"/>
              <a:gd name="connsiteY4" fmla="*/ 6864078 h 6864078"/>
              <a:gd name="connsiteX5" fmla="*/ 3357 w 6088288"/>
              <a:gd name="connsiteY5" fmla="*/ 482250 h 6864078"/>
              <a:gd name="connsiteX6" fmla="*/ 5390316 w 6088288"/>
              <a:gd name="connsiteY6" fmla="*/ 467037 h 6864078"/>
              <a:gd name="connsiteX7" fmla="*/ 5612660 w 6088288"/>
              <a:gd name="connsiteY7" fmla="*/ 684520 h 6864078"/>
              <a:gd name="connsiteX8" fmla="*/ 5825943 w 6088288"/>
              <a:gd name="connsiteY8" fmla="*/ 469417 h 6864078"/>
              <a:gd name="connsiteX9" fmla="*/ 5608827 w 6088288"/>
              <a:gd name="connsiteY9" fmla="*/ 250479 h 6864078"/>
              <a:gd name="connsiteX10" fmla="*/ 5390316 w 6088288"/>
              <a:gd name="connsiteY10" fmla="*/ 467037 h 6864078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81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1831655 w 7916586"/>
              <a:gd name="connsiteY0" fmla="*/ 610469 h 6992297"/>
              <a:gd name="connsiteX1" fmla="*/ 0 w 7916586"/>
              <a:gd name="connsiteY1" fmla="*/ 128219 h 6992297"/>
              <a:gd name="connsiteX2" fmla="*/ 7915502 w 7916586"/>
              <a:gd name="connsiteY2" fmla="*/ 132498 h 6992297"/>
              <a:gd name="connsiteX3" fmla="*/ 7915108 w 7916586"/>
              <a:gd name="connsiteY3" fmla="*/ 6988118 h 6992297"/>
              <a:gd name="connsiteX4" fmla="*/ 1828881 w 7916586"/>
              <a:gd name="connsiteY4" fmla="*/ 6992297 h 6992297"/>
              <a:gd name="connsiteX5" fmla="*/ 1831655 w 7916586"/>
              <a:gd name="connsiteY5" fmla="*/ 610469 h 6992297"/>
              <a:gd name="connsiteX6" fmla="*/ 7218614 w 7916586"/>
              <a:gd name="connsiteY6" fmla="*/ 595256 h 6992297"/>
              <a:gd name="connsiteX7" fmla="*/ 7440958 w 7916586"/>
              <a:gd name="connsiteY7" fmla="*/ 812739 h 6992297"/>
              <a:gd name="connsiteX8" fmla="*/ 7654241 w 7916586"/>
              <a:gd name="connsiteY8" fmla="*/ 597636 h 6992297"/>
              <a:gd name="connsiteX9" fmla="*/ 7437125 w 7916586"/>
              <a:gd name="connsiteY9" fmla="*/ 378698 h 6992297"/>
              <a:gd name="connsiteX10" fmla="*/ 7218614 w 7916586"/>
              <a:gd name="connsiteY10" fmla="*/ 595256 h 6992297"/>
              <a:gd name="connsiteX0" fmla="*/ 132042 w 8060288"/>
              <a:gd name="connsiteY0" fmla="*/ 610469 h 6992297"/>
              <a:gd name="connsiteX1" fmla="*/ 143702 w 8060288"/>
              <a:gd name="connsiteY1" fmla="*/ 128219 h 6992297"/>
              <a:gd name="connsiteX2" fmla="*/ 8059204 w 8060288"/>
              <a:gd name="connsiteY2" fmla="*/ 132498 h 6992297"/>
              <a:gd name="connsiteX3" fmla="*/ 8058810 w 8060288"/>
              <a:gd name="connsiteY3" fmla="*/ 6988118 h 6992297"/>
              <a:gd name="connsiteX4" fmla="*/ 1972583 w 8060288"/>
              <a:gd name="connsiteY4" fmla="*/ 6992297 h 6992297"/>
              <a:gd name="connsiteX5" fmla="*/ 132042 w 8060288"/>
              <a:gd name="connsiteY5" fmla="*/ 610469 h 6992297"/>
              <a:gd name="connsiteX6" fmla="*/ 7362316 w 8060288"/>
              <a:gd name="connsiteY6" fmla="*/ 595256 h 6992297"/>
              <a:gd name="connsiteX7" fmla="*/ 7584660 w 8060288"/>
              <a:gd name="connsiteY7" fmla="*/ 812739 h 6992297"/>
              <a:gd name="connsiteX8" fmla="*/ 7797943 w 8060288"/>
              <a:gd name="connsiteY8" fmla="*/ 597636 h 6992297"/>
              <a:gd name="connsiteX9" fmla="*/ 7580827 w 8060288"/>
              <a:gd name="connsiteY9" fmla="*/ 378698 h 6992297"/>
              <a:gd name="connsiteX10" fmla="*/ 7362316 w 8060288"/>
              <a:gd name="connsiteY10" fmla="*/ 595256 h 6992297"/>
              <a:gd name="connsiteX0" fmla="*/ 31808 w 7960054"/>
              <a:gd name="connsiteY0" fmla="*/ 611492 h 7007834"/>
              <a:gd name="connsiteX1" fmla="*/ 43468 w 7960054"/>
              <a:gd name="connsiteY1" fmla="*/ 129242 h 7007834"/>
              <a:gd name="connsiteX2" fmla="*/ 7958970 w 7960054"/>
              <a:gd name="connsiteY2" fmla="*/ 133521 h 7007834"/>
              <a:gd name="connsiteX3" fmla="*/ 7958576 w 7960054"/>
              <a:gd name="connsiteY3" fmla="*/ 6989141 h 7007834"/>
              <a:gd name="connsiteX4" fmla="*/ 6 w 7960054"/>
              <a:gd name="connsiteY4" fmla="*/ 7007834 h 7007834"/>
              <a:gd name="connsiteX5" fmla="*/ 31808 w 7960054"/>
              <a:gd name="connsiteY5" fmla="*/ 611492 h 7007834"/>
              <a:gd name="connsiteX6" fmla="*/ 7262082 w 7960054"/>
              <a:gd name="connsiteY6" fmla="*/ 596279 h 7007834"/>
              <a:gd name="connsiteX7" fmla="*/ 7484426 w 7960054"/>
              <a:gd name="connsiteY7" fmla="*/ 813762 h 7007834"/>
              <a:gd name="connsiteX8" fmla="*/ 7697709 w 7960054"/>
              <a:gd name="connsiteY8" fmla="*/ 598659 h 7007834"/>
              <a:gd name="connsiteX9" fmla="*/ 7480593 w 7960054"/>
              <a:gd name="connsiteY9" fmla="*/ 379721 h 7007834"/>
              <a:gd name="connsiteX10" fmla="*/ 7262082 w 7960054"/>
              <a:gd name="connsiteY10" fmla="*/ 596279 h 7007834"/>
              <a:gd name="connsiteX0" fmla="*/ 31806 w 7960052"/>
              <a:gd name="connsiteY0" fmla="*/ 482250 h 6878592"/>
              <a:gd name="connsiteX1" fmla="*/ 43466 w 7960052"/>
              <a:gd name="connsiteY1" fmla="*/ 0 h 6878592"/>
              <a:gd name="connsiteX2" fmla="*/ 7958968 w 7960052"/>
              <a:gd name="connsiteY2" fmla="*/ 4279 h 6878592"/>
              <a:gd name="connsiteX3" fmla="*/ 7958574 w 7960052"/>
              <a:gd name="connsiteY3" fmla="*/ 6859899 h 6878592"/>
              <a:gd name="connsiteX4" fmla="*/ 4 w 7960052"/>
              <a:gd name="connsiteY4" fmla="*/ 6878592 h 6878592"/>
              <a:gd name="connsiteX5" fmla="*/ 31806 w 7960052"/>
              <a:gd name="connsiteY5" fmla="*/ 482250 h 6878592"/>
              <a:gd name="connsiteX6" fmla="*/ 7262080 w 7960052"/>
              <a:gd name="connsiteY6" fmla="*/ 467037 h 6878592"/>
              <a:gd name="connsiteX7" fmla="*/ 7484424 w 7960052"/>
              <a:gd name="connsiteY7" fmla="*/ 684520 h 6878592"/>
              <a:gd name="connsiteX8" fmla="*/ 7697707 w 7960052"/>
              <a:gd name="connsiteY8" fmla="*/ 469417 h 6878592"/>
              <a:gd name="connsiteX9" fmla="*/ 7480591 w 7960052"/>
              <a:gd name="connsiteY9" fmla="*/ 250479 h 6878592"/>
              <a:gd name="connsiteX10" fmla="*/ 7262080 w 7960052"/>
              <a:gd name="connsiteY10" fmla="*/ 467037 h 6878592"/>
              <a:gd name="connsiteX0" fmla="*/ 31806 w 7960052"/>
              <a:gd name="connsiteY0" fmla="*/ 611492 h 7007834"/>
              <a:gd name="connsiteX1" fmla="*/ 11716 w 7960052"/>
              <a:gd name="connsiteY1" fmla="*/ 129242 h 7007834"/>
              <a:gd name="connsiteX2" fmla="*/ 7958968 w 7960052"/>
              <a:gd name="connsiteY2" fmla="*/ 133521 h 7007834"/>
              <a:gd name="connsiteX3" fmla="*/ 7958574 w 7960052"/>
              <a:gd name="connsiteY3" fmla="*/ 6989141 h 7007834"/>
              <a:gd name="connsiteX4" fmla="*/ 4 w 7960052"/>
              <a:gd name="connsiteY4" fmla="*/ 7007834 h 7007834"/>
              <a:gd name="connsiteX5" fmla="*/ 31806 w 7960052"/>
              <a:gd name="connsiteY5" fmla="*/ 611492 h 7007834"/>
              <a:gd name="connsiteX6" fmla="*/ 7262080 w 7960052"/>
              <a:gd name="connsiteY6" fmla="*/ 596279 h 7007834"/>
              <a:gd name="connsiteX7" fmla="*/ 7484424 w 7960052"/>
              <a:gd name="connsiteY7" fmla="*/ 813762 h 7007834"/>
              <a:gd name="connsiteX8" fmla="*/ 7697707 w 7960052"/>
              <a:gd name="connsiteY8" fmla="*/ 598659 h 7007834"/>
              <a:gd name="connsiteX9" fmla="*/ 7480591 w 7960052"/>
              <a:gd name="connsiteY9" fmla="*/ 379721 h 7007834"/>
              <a:gd name="connsiteX10" fmla="*/ 7262080 w 7960052"/>
              <a:gd name="connsiteY10" fmla="*/ 596279 h 7007834"/>
              <a:gd name="connsiteX0" fmla="*/ 31807 w 7960053"/>
              <a:gd name="connsiteY0" fmla="*/ 482250 h 6878592"/>
              <a:gd name="connsiteX1" fmla="*/ 11717 w 7960053"/>
              <a:gd name="connsiteY1" fmla="*/ 0 h 6878592"/>
              <a:gd name="connsiteX2" fmla="*/ 7958969 w 7960053"/>
              <a:gd name="connsiteY2" fmla="*/ 4279 h 6878592"/>
              <a:gd name="connsiteX3" fmla="*/ 7958575 w 7960053"/>
              <a:gd name="connsiteY3" fmla="*/ 6859899 h 6878592"/>
              <a:gd name="connsiteX4" fmla="*/ 5 w 7960053"/>
              <a:gd name="connsiteY4" fmla="*/ 6878592 h 6878592"/>
              <a:gd name="connsiteX5" fmla="*/ 31807 w 7960053"/>
              <a:gd name="connsiteY5" fmla="*/ 482250 h 6878592"/>
              <a:gd name="connsiteX6" fmla="*/ 7262081 w 7960053"/>
              <a:gd name="connsiteY6" fmla="*/ 467037 h 6878592"/>
              <a:gd name="connsiteX7" fmla="*/ 7484425 w 7960053"/>
              <a:gd name="connsiteY7" fmla="*/ 684520 h 6878592"/>
              <a:gd name="connsiteX8" fmla="*/ 7697708 w 7960053"/>
              <a:gd name="connsiteY8" fmla="*/ 469417 h 6878592"/>
              <a:gd name="connsiteX9" fmla="*/ 7480592 w 7960053"/>
              <a:gd name="connsiteY9" fmla="*/ 250479 h 6878592"/>
              <a:gd name="connsiteX10" fmla="*/ 7262081 w 7960053"/>
              <a:gd name="connsiteY10" fmla="*/ 467037 h 6878592"/>
              <a:gd name="connsiteX0" fmla="*/ 12778 w 7960074"/>
              <a:gd name="connsiteY0" fmla="*/ 488600 h 6878592"/>
              <a:gd name="connsiteX1" fmla="*/ 11738 w 7960074"/>
              <a:gd name="connsiteY1" fmla="*/ 0 h 6878592"/>
              <a:gd name="connsiteX2" fmla="*/ 7958990 w 7960074"/>
              <a:gd name="connsiteY2" fmla="*/ 4279 h 6878592"/>
              <a:gd name="connsiteX3" fmla="*/ 7958596 w 7960074"/>
              <a:gd name="connsiteY3" fmla="*/ 6859899 h 6878592"/>
              <a:gd name="connsiteX4" fmla="*/ 26 w 7960074"/>
              <a:gd name="connsiteY4" fmla="*/ 6878592 h 6878592"/>
              <a:gd name="connsiteX5" fmla="*/ 12778 w 7960074"/>
              <a:gd name="connsiteY5" fmla="*/ 488600 h 6878592"/>
              <a:gd name="connsiteX6" fmla="*/ 7262102 w 7960074"/>
              <a:gd name="connsiteY6" fmla="*/ 467037 h 6878592"/>
              <a:gd name="connsiteX7" fmla="*/ 7484446 w 7960074"/>
              <a:gd name="connsiteY7" fmla="*/ 684520 h 6878592"/>
              <a:gd name="connsiteX8" fmla="*/ 7697729 w 7960074"/>
              <a:gd name="connsiteY8" fmla="*/ 469417 h 6878592"/>
              <a:gd name="connsiteX9" fmla="*/ 7480613 w 7960074"/>
              <a:gd name="connsiteY9" fmla="*/ 250479 h 6878592"/>
              <a:gd name="connsiteX10" fmla="*/ 7262102 w 7960074"/>
              <a:gd name="connsiteY10" fmla="*/ 467037 h 6878592"/>
              <a:gd name="connsiteX0" fmla="*/ 12760 w 7960056"/>
              <a:gd name="connsiteY0" fmla="*/ 488600 h 6878592"/>
              <a:gd name="connsiteX1" fmla="*/ 11720 w 7960056"/>
              <a:gd name="connsiteY1" fmla="*/ 0 h 6878592"/>
              <a:gd name="connsiteX2" fmla="*/ 7958972 w 7960056"/>
              <a:gd name="connsiteY2" fmla="*/ 4279 h 6878592"/>
              <a:gd name="connsiteX3" fmla="*/ 7958578 w 7960056"/>
              <a:gd name="connsiteY3" fmla="*/ 6859899 h 6878592"/>
              <a:gd name="connsiteX4" fmla="*/ 8 w 7960056"/>
              <a:gd name="connsiteY4" fmla="*/ 6878592 h 6878592"/>
              <a:gd name="connsiteX5" fmla="*/ 12760 w 7960056"/>
              <a:gd name="connsiteY5" fmla="*/ 488600 h 6878592"/>
              <a:gd name="connsiteX6" fmla="*/ 7262084 w 7960056"/>
              <a:gd name="connsiteY6" fmla="*/ 467037 h 6878592"/>
              <a:gd name="connsiteX7" fmla="*/ 7484428 w 7960056"/>
              <a:gd name="connsiteY7" fmla="*/ 684520 h 6878592"/>
              <a:gd name="connsiteX8" fmla="*/ 7697711 w 7960056"/>
              <a:gd name="connsiteY8" fmla="*/ 469417 h 6878592"/>
              <a:gd name="connsiteX9" fmla="*/ 7480595 w 7960056"/>
              <a:gd name="connsiteY9" fmla="*/ 250479 h 6878592"/>
              <a:gd name="connsiteX10" fmla="*/ 7262084 w 7960056"/>
              <a:gd name="connsiteY10" fmla="*/ 467037 h 6878592"/>
              <a:gd name="connsiteX0" fmla="*/ 1040 w 7948336"/>
              <a:gd name="connsiteY0" fmla="*/ 613942 h 7003934"/>
              <a:gd name="connsiteX1" fmla="*/ 0 w 7948336"/>
              <a:gd name="connsiteY1" fmla="*/ 125342 h 7003934"/>
              <a:gd name="connsiteX2" fmla="*/ 7947252 w 7948336"/>
              <a:gd name="connsiteY2" fmla="*/ 129621 h 7003934"/>
              <a:gd name="connsiteX3" fmla="*/ 7946858 w 7948336"/>
              <a:gd name="connsiteY3" fmla="*/ 6985241 h 7003934"/>
              <a:gd name="connsiteX4" fmla="*/ 7338 w 7948336"/>
              <a:gd name="connsiteY4" fmla="*/ 7003934 h 7003934"/>
              <a:gd name="connsiteX5" fmla="*/ 1040 w 7948336"/>
              <a:gd name="connsiteY5" fmla="*/ 613942 h 7003934"/>
              <a:gd name="connsiteX6" fmla="*/ 7250364 w 7948336"/>
              <a:gd name="connsiteY6" fmla="*/ 592379 h 7003934"/>
              <a:gd name="connsiteX7" fmla="*/ 7472708 w 7948336"/>
              <a:gd name="connsiteY7" fmla="*/ 809862 h 7003934"/>
              <a:gd name="connsiteX8" fmla="*/ 7685991 w 7948336"/>
              <a:gd name="connsiteY8" fmla="*/ 594759 h 7003934"/>
              <a:gd name="connsiteX9" fmla="*/ 7468875 w 7948336"/>
              <a:gd name="connsiteY9" fmla="*/ 375821 h 7003934"/>
              <a:gd name="connsiteX10" fmla="*/ 7250364 w 7948336"/>
              <a:gd name="connsiteY10" fmla="*/ 592379 h 7003934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733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94044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8421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48336" h="6872242">
                <a:moveTo>
                  <a:pt x="1040" y="488600"/>
                </a:moveTo>
                <a:cubicBezTo>
                  <a:pt x="-183" y="273810"/>
                  <a:pt x="2211" y="189610"/>
                  <a:pt x="0" y="0"/>
                </a:cubicBezTo>
                <a:lnTo>
                  <a:pt x="7947252" y="4279"/>
                </a:lnTo>
                <a:cubicBezTo>
                  <a:pt x="7945496" y="160679"/>
                  <a:pt x="7950763" y="6667196"/>
                  <a:pt x="7946858" y="6859899"/>
                </a:cubicBezTo>
                <a:cubicBezTo>
                  <a:pt x="7747936" y="6866669"/>
                  <a:pt x="318027" y="6869868"/>
                  <a:pt x="7338" y="6872242"/>
                </a:cubicBezTo>
                <a:cubicBezTo>
                  <a:pt x="6909" y="6594830"/>
                  <a:pt x="2263" y="703390"/>
                  <a:pt x="1040" y="488600"/>
                </a:cubicBezTo>
                <a:close/>
                <a:moveTo>
                  <a:pt x="7250364" y="467037"/>
                </a:moveTo>
                <a:cubicBezTo>
                  <a:pt x="7249416" y="575890"/>
                  <a:pt x="7330255" y="684123"/>
                  <a:pt x="7463184" y="689282"/>
                </a:cubicBezTo>
                <a:cubicBezTo>
                  <a:pt x="7596113" y="694441"/>
                  <a:pt x="7688615" y="587398"/>
                  <a:pt x="7690753" y="469417"/>
                </a:cubicBezTo>
                <a:cubicBezTo>
                  <a:pt x="7692891" y="351436"/>
                  <a:pt x="7589898" y="248495"/>
                  <a:pt x="7468875" y="250479"/>
                </a:cubicBezTo>
                <a:cubicBezTo>
                  <a:pt x="7347852" y="252463"/>
                  <a:pt x="7251312" y="358184"/>
                  <a:pt x="7250364" y="46703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Овал 12"/>
          <p:cNvSpPr/>
          <p:nvPr userDrawn="1"/>
        </p:nvSpPr>
        <p:spPr>
          <a:xfrm>
            <a:off x="11460596" y="212445"/>
            <a:ext cx="516255" cy="516255"/>
          </a:xfrm>
          <a:prstGeom prst="ellipse">
            <a:avLst/>
          </a:prstGeom>
          <a:solidFill>
            <a:srgbClr val="E101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583" y="246551"/>
            <a:ext cx="435844" cy="4358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>
            <a:off x="0" y="-4472"/>
            <a:ext cx="4259796" cy="6858000"/>
          </a:xfrm>
          <a:prstGeom prst="rect">
            <a:avLst/>
          </a:prstGeom>
          <a:solidFill>
            <a:srgbClr val="009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49E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64805" y="553514"/>
            <a:ext cx="3326939" cy="14399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6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5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462409" y="305796"/>
            <a:ext cx="3329335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9477" y="1759403"/>
            <a:ext cx="2845165" cy="21290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 в </a:t>
            </a:r>
            <a:r>
              <a:rPr lang="ru-RU" dirty="0" err="1"/>
              <a:t>cфере</a:t>
            </a:r>
            <a:r>
              <a:rPr lang="ru-RU" dirty="0"/>
              <a:t> HR-</a:t>
            </a:r>
            <a:r>
              <a:rPr lang="ru-RU" dirty="0" err="1"/>
              <a:t>tech</a:t>
            </a:r>
            <a:r>
              <a:rPr lang="ru-RU" dirty="0"/>
              <a:t> и всеми силами пытаемся упростить жизнь миллионам людей.</a:t>
            </a:r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2072" y="4144238"/>
            <a:ext cx="2861620" cy="20162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топовых</a:t>
            </a:r>
            <a:r>
              <a:rPr lang="ru-RU" dirty="0"/>
              <a:t> технологий, разрабатываем крутые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431891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 голуб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4248644" y="0"/>
            <a:ext cx="7944839" cy="6858000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23"/>
          <p:cNvSpPr>
            <a:spLocks noGrp="1"/>
          </p:cNvSpPr>
          <p:nvPr>
            <p:ph type="pic" sz="quarter" idx="24"/>
          </p:nvPr>
        </p:nvSpPr>
        <p:spPr>
          <a:xfrm>
            <a:off x="4245147" y="-3041"/>
            <a:ext cx="7948336" cy="6872242"/>
          </a:xfrm>
          <a:custGeom>
            <a:avLst/>
            <a:gdLst>
              <a:gd name="connsiteX0" fmla="*/ 0 w 3360737"/>
              <a:gd name="connsiteY0" fmla="*/ 2236788 h 4473575"/>
              <a:gd name="connsiteX1" fmla="*/ 1680369 w 3360737"/>
              <a:gd name="connsiteY1" fmla="*/ 0 h 4473575"/>
              <a:gd name="connsiteX2" fmla="*/ 3360738 w 3360737"/>
              <a:gd name="connsiteY2" fmla="*/ 2236788 h 4473575"/>
              <a:gd name="connsiteX3" fmla="*/ 1680369 w 3360737"/>
              <a:gd name="connsiteY3" fmla="*/ 4473576 h 4473575"/>
              <a:gd name="connsiteX4" fmla="*/ 0 w 3360737"/>
              <a:gd name="connsiteY4" fmla="*/ 2236788 h 4473575"/>
              <a:gd name="connsiteX5" fmla="*/ 840184 w 3360737"/>
              <a:gd name="connsiteY5" fmla="*/ 2236788 h 4473575"/>
              <a:gd name="connsiteX6" fmla="*/ 1680368 w 3360737"/>
              <a:gd name="connsiteY6" fmla="*/ 3633391 h 4473575"/>
              <a:gd name="connsiteX7" fmla="*/ 2520552 w 3360737"/>
              <a:gd name="connsiteY7" fmla="*/ 2236788 h 4473575"/>
              <a:gd name="connsiteX8" fmla="*/ 1680368 w 3360737"/>
              <a:gd name="connsiteY8" fmla="*/ 840185 h 4473575"/>
              <a:gd name="connsiteX9" fmla="*/ 840184 w 3360737"/>
              <a:gd name="connsiteY9" fmla="*/ 2236788 h 4473575"/>
              <a:gd name="connsiteX0" fmla="*/ 0 w 3360738"/>
              <a:gd name="connsiteY0" fmla="*/ 2236788 h 4473576"/>
              <a:gd name="connsiteX1" fmla="*/ 1680369 w 3360738"/>
              <a:gd name="connsiteY1" fmla="*/ 0 h 4473576"/>
              <a:gd name="connsiteX2" fmla="*/ 3360738 w 3360738"/>
              <a:gd name="connsiteY2" fmla="*/ 2236788 h 4473576"/>
              <a:gd name="connsiteX3" fmla="*/ 1680369 w 3360738"/>
              <a:gd name="connsiteY3" fmla="*/ 4473576 h 4473576"/>
              <a:gd name="connsiteX4" fmla="*/ 0 w 3360738"/>
              <a:gd name="connsiteY4" fmla="*/ 2236788 h 4473576"/>
              <a:gd name="connsiteX5" fmla="*/ 840184 w 3360738"/>
              <a:gd name="connsiteY5" fmla="*/ 2236788 h 4473576"/>
              <a:gd name="connsiteX6" fmla="*/ 1680368 w 3360738"/>
              <a:gd name="connsiteY6" fmla="*/ 3633391 h 4473576"/>
              <a:gd name="connsiteX7" fmla="*/ 2520552 w 3360738"/>
              <a:gd name="connsiteY7" fmla="*/ 2236788 h 4473576"/>
              <a:gd name="connsiteX8" fmla="*/ 1680368 w 3360738"/>
              <a:gd name="connsiteY8" fmla="*/ 840185 h 4473576"/>
              <a:gd name="connsiteX9" fmla="*/ 840184 w 3360738"/>
              <a:gd name="connsiteY9" fmla="*/ 2236788 h 4473576"/>
              <a:gd name="connsiteX0" fmla="*/ 38062 w 3410351"/>
              <a:gd name="connsiteY0" fmla="*/ 2236788 h 5970602"/>
              <a:gd name="connsiteX1" fmla="*/ 1718431 w 3410351"/>
              <a:gd name="connsiteY1" fmla="*/ 0 h 5970602"/>
              <a:gd name="connsiteX2" fmla="*/ 3398800 w 3410351"/>
              <a:gd name="connsiteY2" fmla="*/ 2236788 h 5970602"/>
              <a:gd name="connsiteX3" fmla="*/ 982056 w 3410351"/>
              <a:gd name="connsiteY3" fmla="*/ 5970602 h 5970602"/>
              <a:gd name="connsiteX4" fmla="*/ 38062 w 3410351"/>
              <a:gd name="connsiteY4" fmla="*/ 2236788 h 5970602"/>
              <a:gd name="connsiteX5" fmla="*/ 878246 w 3410351"/>
              <a:gd name="connsiteY5" fmla="*/ 2236788 h 5970602"/>
              <a:gd name="connsiteX6" fmla="*/ 1718430 w 3410351"/>
              <a:gd name="connsiteY6" fmla="*/ 3633391 h 5970602"/>
              <a:gd name="connsiteX7" fmla="*/ 2558614 w 3410351"/>
              <a:gd name="connsiteY7" fmla="*/ 2236788 h 5970602"/>
              <a:gd name="connsiteX8" fmla="*/ 1718430 w 3410351"/>
              <a:gd name="connsiteY8" fmla="*/ 840185 h 5970602"/>
              <a:gd name="connsiteX9" fmla="*/ 878246 w 3410351"/>
              <a:gd name="connsiteY9" fmla="*/ 2236788 h 5970602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316173 w 3861203"/>
              <a:gd name="connsiteY0" fmla="*/ 2358847 h 6092661"/>
              <a:gd name="connsiteX1" fmla="*/ 240491 w 3861203"/>
              <a:gd name="connsiteY1" fmla="*/ 639948 h 6092661"/>
              <a:gd name="connsiteX2" fmla="*/ 3307452 w 3861203"/>
              <a:gd name="connsiteY2" fmla="*/ 89691 h 6092661"/>
              <a:gd name="connsiteX3" fmla="*/ 3676911 w 3861203"/>
              <a:gd name="connsiteY3" fmla="*/ 2358847 h 6092661"/>
              <a:gd name="connsiteX4" fmla="*/ 1260167 w 3861203"/>
              <a:gd name="connsiteY4" fmla="*/ 6092661 h 6092661"/>
              <a:gd name="connsiteX5" fmla="*/ 316173 w 3861203"/>
              <a:gd name="connsiteY5" fmla="*/ 2358847 h 6092661"/>
              <a:gd name="connsiteX6" fmla="*/ 1156357 w 3861203"/>
              <a:gd name="connsiteY6" fmla="*/ 2358847 h 6092661"/>
              <a:gd name="connsiteX7" fmla="*/ 1996541 w 3861203"/>
              <a:gd name="connsiteY7" fmla="*/ 3755450 h 6092661"/>
              <a:gd name="connsiteX8" fmla="*/ 2836725 w 3861203"/>
              <a:gd name="connsiteY8" fmla="*/ 2358847 h 6092661"/>
              <a:gd name="connsiteX9" fmla="*/ 1996541 w 3861203"/>
              <a:gd name="connsiteY9" fmla="*/ 962244 h 6092661"/>
              <a:gd name="connsiteX10" fmla="*/ 1156357 w 3861203"/>
              <a:gd name="connsiteY10" fmla="*/ 2358847 h 6092661"/>
              <a:gd name="connsiteX0" fmla="*/ 316173 w 3728126"/>
              <a:gd name="connsiteY0" fmla="*/ 2613450 h 6877363"/>
              <a:gd name="connsiteX1" fmla="*/ 240491 w 3728126"/>
              <a:gd name="connsiteY1" fmla="*/ 894551 h 6877363"/>
              <a:gd name="connsiteX2" fmla="*/ 3307452 w 3728126"/>
              <a:gd name="connsiteY2" fmla="*/ 344294 h 6877363"/>
              <a:gd name="connsiteX3" fmla="*/ 3482702 w 3728126"/>
              <a:gd name="connsiteY3" fmla="*/ 6206314 h 6877363"/>
              <a:gd name="connsiteX4" fmla="*/ 1260167 w 3728126"/>
              <a:gd name="connsiteY4" fmla="*/ 6347264 h 6877363"/>
              <a:gd name="connsiteX5" fmla="*/ 316173 w 3728126"/>
              <a:gd name="connsiteY5" fmla="*/ 2613450 h 6877363"/>
              <a:gd name="connsiteX6" fmla="*/ 1156357 w 3728126"/>
              <a:gd name="connsiteY6" fmla="*/ 2613450 h 6877363"/>
              <a:gd name="connsiteX7" fmla="*/ 1996541 w 3728126"/>
              <a:gd name="connsiteY7" fmla="*/ 4010053 h 6877363"/>
              <a:gd name="connsiteX8" fmla="*/ 2836725 w 3728126"/>
              <a:gd name="connsiteY8" fmla="*/ 2613450 h 6877363"/>
              <a:gd name="connsiteX9" fmla="*/ 1996541 w 3728126"/>
              <a:gd name="connsiteY9" fmla="*/ 1216847 h 6877363"/>
              <a:gd name="connsiteX10" fmla="*/ 1156357 w 3728126"/>
              <a:gd name="connsiteY10" fmla="*/ 2613450 h 6877363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561430 h 6993020"/>
              <a:gd name="connsiteX1" fmla="*/ 206667 w 3757847"/>
              <a:gd name="connsiteY1" fmla="*/ 842531 h 6993020"/>
              <a:gd name="connsiteX2" fmla="*/ 3273628 w 3757847"/>
              <a:gd name="connsiteY2" fmla="*/ 292274 h 6993020"/>
              <a:gd name="connsiteX3" fmla="*/ 3448878 w 3757847"/>
              <a:gd name="connsiteY3" fmla="*/ 6154294 h 6993020"/>
              <a:gd name="connsiteX4" fmla="*/ 303851 w 3757847"/>
              <a:gd name="connsiteY4" fmla="*/ 6578465 h 6993020"/>
              <a:gd name="connsiteX5" fmla="*/ 282349 w 3757847"/>
              <a:gd name="connsiteY5" fmla="*/ 2561430 h 6993020"/>
              <a:gd name="connsiteX6" fmla="*/ 1122533 w 3757847"/>
              <a:gd name="connsiteY6" fmla="*/ 2561430 h 6993020"/>
              <a:gd name="connsiteX7" fmla="*/ 1962717 w 3757847"/>
              <a:gd name="connsiteY7" fmla="*/ 3958033 h 6993020"/>
              <a:gd name="connsiteX8" fmla="*/ 2802901 w 3757847"/>
              <a:gd name="connsiteY8" fmla="*/ 2561430 h 6993020"/>
              <a:gd name="connsiteX9" fmla="*/ 1962717 w 3757847"/>
              <a:gd name="connsiteY9" fmla="*/ 1164827 h 6993020"/>
              <a:gd name="connsiteX10" fmla="*/ 1122533 w 3757847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551385"/>
              <a:gd name="connsiteY0" fmla="*/ 2561430 h 6993020"/>
              <a:gd name="connsiteX1" fmla="*/ 139375 w 3551385"/>
              <a:gd name="connsiteY1" fmla="*/ 842531 h 6993020"/>
              <a:gd name="connsiteX2" fmla="*/ 3206336 w 3551385"/>
              <a:gd name="connsiteY2" fmla="*/ 292274 h 6993020"/>
              <a:gd name="connsiteX3" fmla="*/ 3381586 w 3551385"/>
              <a:gd name="connsiteY3" fmla="*/ 6154294 h 6993020"/>
              <a:gd name="connsiteX4" fmla="*/ 236559 w 3551385"/>
              <a:gd name="connsiteY4" fmla="*/ 6578465 h 6993020"/>
              <a:gd name="connsiteX5" fmla="*/ 215057 w 3551385"/>
              <a:gd name="connsiteY5" fmla="*/ 2561430 h 6993020"/>
              <a:gd name="connsiteX6" fmla="*/ 1055241 w 3551385"/>
              <a:gd name="connsiteY6" fmla="*/ 2561430 h 6993020"/>
              <a:gd name="connsiteX7" fmla="*/ 1895425 w 3551385"/>
              <a:gd name="connsiteY7" fmla="*/ 3958033 h 6993020"/>
              <a:gd name="connsiteX8" fmla="*/ 2735609 w 3551385"/>
              <a:gd name="connsiteY8" fmla="*/ 2561430 h 6993020"/>
              <a:gd name="connsiteX9" fmla="*/ 1895425 w 3551385"/>
              <a:gd name="connsiteY9" fmla="*/ 1164827 h 6993020"/>
              <a:gd name="connsiteX10" fmla="*/ 1055241 w 3551385"/>
              <a:gd name="connsiteY10" fmla="*/ 2561430 h 6993020"/>
              <a:gd name="connsiteX0" fmla="*/ 215057 w 3674735"/>
              <a:gd name="connsiteY0" fmla="*/ 2499473 h 6927147"/>
              <a:gd name="connsiteX1" fmla="*/ 139375 w 3674735"/>
              <a:gd name="connsiteY1" fmla="*/ 780574 h 6927147"/>
              <a:gd name="connsiteX2" fmla="*/ 3594753 w 3674735"/>
              <a:gd name="connsiteY2" fmla="*/ 303145 h 6927147"/>
              <a:gd name="connsiteX3" fmla="*/ 3381586 w 3674735"/>
              <a:gd name="connsiteY3" fmla="*/ 6092337 h 6927147"/>
              <a:gd name="connsiteX4" fmla="*/ 236559 w 3674735"/>
              <a:gd name="connsiteY4" fmla="*/ 6516508 h 6927147"/>
              <a:gd name="connsiteX5" fmla="*/ 215057 w 3674735"/>
              <a:gd name="connsiteY5" fmla="*/ 2499473 h 6927147"/>
              <a:gd name="connsiteX6" fmla="*/ 1055241 w 3674735"/>
              <a:gd name="connsiteY6" fmla="*/ 2499473 h 6927147"/>
              <a:gd name="connsiteX7" fmla="*/ 1895425 w 3674735"/>
              <a:gd name="connsiteY7" fmla="*/ 3896076 h 6927147"/>
              <a:gd name="connsiteX8" fmla="*/ 2735609 w 3674735"/>
              <a:gd name="connsiteY8" fmla="*/ 2499473 h 6927147"/>
              <a:gd name="connsiteX9" fmla="*/ 1895425 w 3674735"/>
              <a:gd name="connsiteY9" fmla="*/ 1102870 h 6927147"/>
              <a:gd name="connsiteX10" fmla="*/ 1055241 w 3674735"/>
              <a:gd name="connsiteY10" fmla="*/ 2499473 h 69271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597832"/>
              <a:gd name="connsiteY0" fmla="*/ 2275066 h 6702740"/>
              <a:gd name="connsiteX1" fmla="*/ 223375 w 3597832"/>
              <a:gd name="connsiteY1" fmla="*/ 62553 h 6702740"/>
              <a:gd name="connsiteX2" fmla="*/ 3597832 w 3597832"/>
              <a:gd name="connsiteY2" fmla="*/ 78738 h 6702740"/>
              <a:gd name="connsiteX3" fmla="*/ 3384665 w 3597832"/>
              <a:gd name="connsiteY3" fmla="*/ 5867930 h 6702740"/>
              <a:gd name="connsiteX4" fmla="*/ 239638 w 3597832"/>
              <a:gd name="connsiteY4" fmla="*/ 6292101 h 6702740"/>
              <a:gd name="connsiteX5" fmla="*/ 218136 w 3597832"/>
              <a:gd name="connsiteY5" fmla="*/ 2275066 h 6702740"/>
              <a:gd name="connsiteX6" fmla="*/ 1058320 w 3597832"/>
              <a:gd name="connsiteY6" fmla="*/ 2275066 h 6702740"/>
              <a:gd name="connsiteX7" fmla="*/ 1898504 w 3597832"/>
              <a:gd name="connsiteY7" fmla="*/ 3671669 h 6702740"/>
              <a:gd name="connsiteX8" fmla="*/ 2738688 w 3597832"/>
              <a:gd name="connsiteY8" fmla="*/ 2275066 h 6702740"/>
              <a:gd name="connsiteX9" fmla="*/ 1898504 w 3597832"/>
              <a:gd name="connsiteY9" fmla="*/ 878463 h 6702740"/>
              <a:gd name="connsiteX10" fmla="*/ 1058320 w 3597832"/>
              <a:gd name="connsiteY10" fmla="*/ 2275066 h 6702740"/>
              <a:gd name="connsiteX0" fmla="*/ 218136 w 3597832"/>
              <a:gd name="connsiteY0" fmla="*/ 2275066 h 6479136"/>
              <a:gd name="connsiteX1" fmla="*/ 223375 w 3597832"/>
              <a:gd name="connsiteY1" fmla="*/ 62553 h 6479136"/>
              <a:gd name="connsiteX2" fmla="*/ 3597832 w 3597832"/>
              <a:gd name="connsiteY2" fmla="*/ 78738 h 6479136"/>
              <a:gd name="connsiteX3" fmla="*/ 3384665 w 3597832"/>
              <a:gd name="connsiteY3" fmla="*/ 5867930 h 6479136"/>
              <a:gd name="connsiteX4" fmla="*/ 239638 w 3597832"/>
              <a:gd name="connsiteY4" fmla="*/ 6292101 h 6479136"/>
              <a:gd name="connsiteX5" fmla="*/ 218136 w 3597832"/>
              <a:gd name="connsiteY5" fmla="*/ 2275066 h 6479136"/>
              <a:gd name="connsiteX6" fmla="*/ 1058320 w 3597832"/>
              <a:gd name="connsiteY6" fmla="*/ 2275066 h 6479136"/>
              <a:gd name="connsiteX7" fmla="*/ 1898504 w 3597832"/>
              <a:gd name="connsiteY7" fmla="*/ 3671669 h 6479136"/>
              <a:gd name="connsiteX8" fmla="*/ 2738688 w 3597832"/>
              <a:gd name="connsiteY8" fmla="*/ 2275066 h 6479136"/>
              <a:gd name="connsiteX9" fmla="*/ 1898504 w 3597832"/>
              <a:gd name="connsiteY9" fmla="*/ 878463 h 6479136"/>
              <a:gd name="connsiteX10" fmla="*/ 1058320 w 3597832"/>
              <a:gd name="connsiteY10" fmla="*/ 2275066 h 6479136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1020 w 3380716"/>
              <a:gd name="connsiteY0" fmla="*/ 2275066 h 6696839"/>
              <a:gd name="connsiteX1" fmla="*/ 6259 w 3380716"/>
              <a:gd name="connsiteY1" fmla="*/ 62553 h 6696839"/>
              <a:gd name="connsiteX2" fmla="*/ 3380716 w 3380716"/>
              <a:gd name="connsiteY2" fmla="*/ 78738 h 6696839"/>
              <a:gd name="connsiteX3" fmla="*/ 3369849 w 3380716"/>
              <a:gd name="connsiteY3" fmla="*/ 6563845 h 6696839"/>
              <a:gd name="connsiteX4" fmla="*/ 22522 w 3380716"/>
              <a:gd name="connsiteY4" fmla="*/ 6292101 h 6696839"/>
              <a:gd name="connsiteX5" fmla="*/ 1020 w 3380716"/>
              <a:gd name="connsiteY5" fmla="*/ 2275066 h 6696839"/>
              <a:gd name="connsiteX6" fmla="*/ 841204 w 3380716"/>
              <a:gd name="connsiteY6" fmla="*/ 2275066 h 6696839"/>
              <a:gd name="connsiteX7" fmla="*/ 1681388 w 3380716"/>
              <a:gd name="connsiteY7" fmla="*/ 3671669 h 6696839"/>
              <a:gd name="connsiteX8" fmla="*/ 2521572 w 3380716"/>
              <a:gd name="connsiteY8" fmla="*/ 2275066 h 6696839"/>
              <a:gd name="connsiteX9" fmla="*/ 1681388 w 3380716"/>
              <a:gd name="connsiteY9" fmla="*/ 878463 h 6696839"/>
              <a:gd name="connsiteX10" fmla="*/ 841204 w 3380716"/>
              <a:gd name="connsiteY10" fmla="*/ 2275066 h 6696839"/>
              <a:gd name="connsiteX0" fmla="*/ 1020 w 3380716"/>
              <a:gd name="connsiteY0" fmla="*/ 2275066 h 6563845"/>
              <a:gd name="connsiteX1" fmla="*/ 6259 w 3380716"/>
              <a:gd name="connsiteY1" fmla="*/ 62553 h 6563845"/>
              <a:gd name="connsiteX2" fmla="*/ 3380716 w 3380716"/>
              <a:gd name="connsiteY2" fmla="*/ 78738 h 6563845"/>
              <a:gd name="connsiteX3" fmla="*/ 3369849 w 3380716"/>
              <a:gd name="connsiteY3" fmla="*/ 6563845 h 6563845"/>
              <a:gd name="connsiteX4" fmla="*/ 22522 w 3380716"/>
              <a:gd name="connsiteY4" fmla="*/ 6292101 h 6563845"/>
              <a:gd name="connsiteX5" fmla="*/ 1020 w 3380716"/>
              <a:gd name="connsiteY5" fmla="*/ 2275066 h 6563845"/>
              <a:gd name="connsiteX6" fmla="*/ 841204 w 3380716"/>
              <a:gd name="connsiteY6" fmla="*/ 2275066 h 6563845"/>
              <a:gd name="connsiteX7" fmla="*/ 1681388 w 3380716"/>
              <a:gd name="connsiteY7" fmla="*/ 3671669 h 6563845"/>
              <a:gd name="connsiteX8" fmla="*/ 2521572 w 3380716"/>
              <a:gd name="connsiteY8" fmla="*/ 2275066 h 6563845"/>
              <a:gd name="connsiteX9" fmla="*/ 1681388 w 3380716"/>
              <a:gd name="connsiteY9" fmla="*/ 878463 h 6563845"/>
              <a:gd name="connsiteX10" fmla="*/ 841204 w 3380716"/>
              <a:gd name="connsiteY10" fmla="*/ 2275066 h 6563845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68830 w 3379697"/>
              <a:gd name="connsiteY3" fmla="*/ 6563845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0 w 3387788"/>
              <a:gd name="connsiteY0" fmla="*/ 1239285 h 6890912"/>
              <a:gd name="connsiteX1" fmla="*/ 13331 w 3387788"/>
              <a:gd name="connsiteY1" fmla="*/ 62553 h 6890912"/>
              <a:gd name="connsiteX2" fmla="*/ 3387788 w 3387788"/>
              <a:gd name="connsiteY2" fmla="*/ 78738 h 6890912"/>
              <a:gd name="connsiteX3" fmla="*/ 3385013 w 3387788"/>
              <a:gd name="connsiteY3" fmla="*/ 6887527 h 6890912"/>
              <a:gd name="connsiteX4" fmla="*/ 13410 w 3387788"/>
              <a:gd name="connsiteY4" fmla="*/ 6890912 h 6890912"/>
              <a:gd name="connsiteX5" fmla="*/ 0 w 3387788"/>
              <a:gd name="connsiteY5" fmla="*/ 1239285 h 6890912"/>
              <a:gd name="connsiteX6" fmla="*/ 2652800 w 3387788"/>
              <a:gd name="connsiteY6" fmla="*/ 486726 h 6890912"/>
              <a:gd name="connsiteX7" fmla="*/ 2853713 w 3387788"/>
              <a:gd name="connsiteY7" fmla="*/ 823273 h 6890912"/>
              <a:gd name="connsiteX8" fmla="*/ 3078902 w 3387788"/>
              <a:gd name="connsiteY8" fmla="*/ 486726 h 6890912"/>
              <a:gd name="connsiteX9" fmla="*/ 2902265 w 3387788"/>
              <a:gd name="connsiteY9" fmla="*/ 198732 h 6890912"/>
              <a:gd name="connsiteX10" fmla="*/ 2652800 w 3387788"/>
              <a:gd name="connsiteY10" fmla="*/ 486726 h 6890912"/>
              <a:gd name="connsiteX0" fmla="*/ 1 w 3379697"/>
              <a:gd name="connsiteY0" fmla="*/ 672843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672843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8227 w 3387923"/>
              <a:gd name="connsiteY0" fmla="*/ 672843 h 6890912"/>
              <a:gd name="connsiteX1" fmla="*/ 13466 w 3387923"/>
              <a:gd name="connsiteY1" fmla="*/ 62553 h 6890912"/>
              <a:gd name="connsiteX2" fmla="*/ 3387923 w 3387923"/>
              <a:gd name="connsiteY2" fmla="*/ 78738 h 6890912"/>
              <a:gd name="connsiteX3" fmla="*/ 3385148 w 3387923"/>
              <a:gd name="connsiteY3" fmla="*/ 6887527 h 6890912"/>
              <a:gd name="connsiteX4" fmla="*/ 13545 w 3387923"/>
              <a:gd name="connsiteY4" fmla="*/ 6890912 h 6890912"/>
              <a:gd name="connsiteX5" fmla="*/ 8227 w 3387923"/>
              <a:gd name="connsiteY5" fmla="*/ 672843 h 6890912"/>
              <a:gd name="connsiteX6" fmla="*/ 2652935 w 3387923"/>
              <a:gd name="connsiteY6" fmla="*/ 486726 h 6890912"/>
              <a:gd name="connsiteX7" fmla="*/ 2853848 w 3387923"/>
              <a:gd name="connsiteY7" fmla="*/ 823273 h 6890912"/>
              <a:gd name="connsiteX8" fmla="*/ 3079037 w 3387923"/>
              <a:gd name="connsiteY8" fmla="*/ 486726 h 6890912"/>
              <a:gd name="connsiteX9" fmla="*/ 2902400 w 3387923"/>
              <a:gd name="connsiteY9" fmla="*/ 198732 h 6890912"/>
              <a:gd name="connsiteX10" fmla="*/ 2652935 w 3387923"/>
              <a:gd name="connsiteY10" fmla="*/ 486726 h 6890912"/>
              <a:gd name="connsiteX0" fmla="*/ 3897 w 3383593"/>
              <a:gd name="connsiteY0" fmla="*/ 683053 h 6901122"/>
              <a:gd name="connsiteX1" fmla="*/ 1992 w 3383593"/>
              <a:gd name="connsiteY1" fmla="*/ 46569 h 6901122"/>
              <a:gd name="connsiteX2" fmla="*/ 3383593 w 3383593"/>
              <a:gd name="connsiteY2" fmla="*/ 88948 h 6901122"/>
              <a:gd name="connsiteX3" fmla="*/ 3380818 w 3383593"/>
              <a:gd name="connsiteY3" fmla="*/ 6897737 h 6901122"/>
              <a:gd name="connsiteX4" fmla="*/ 9215 w 3383593"/>
              <a:gd name="connsiteY4" fmla="*/ 6901122 h 6901122"/>
              <a:gd name="connsiteX5" fmla="*/ 3897 w 3383593"/>
              <a:gd name="connsiteY5" fmla="*/ 683053 h 6901122"/>
              <a:gd name="connsiteX6" fmla="*/ 2648605 w 3383593"/>
              <a:gd name="connsiteY6" fmla="*/ 496936 h 6901122"/>
              <a:gd name="connsiteX7" fmla="*/ 2849518 w 3383593"/>
              <a:gd name="connsiteY7" fmla="*/ 833483 h 6901122"/>
              <a:gd name="connsiteX8" fmla="*/ 3074707 w 3383593"/>
              <a:gd name="connsiteY8" fmla="*/ 496936 h 6901122"/>
              <a:gd name="connsiteX9" fmla="*/ 2898070 w 3383593"/>
              <a:gd name="connsiteY9" fmla="*/ 208942 h 6901122"/>
              <a:gd name="connsiteX10" fmla="*/ 2648605 w 3383593"/>
              <a:gd name="connsiteY10" fmla="*/ 496936 h 6901122"/>
              <a:gd name="connsiteX0" fmla="*/ 3897 w 3383593"/>
              <a:gd name="connsiteY0" fmla="*/ 673896 h 6891965"/>
              <a:gd name="connsiteX1" fmla="*/ 1992 w 3383593"/>
              <a:gd name="connsiteY1" fmla="*/ 37412 h 6891965"/>
              <a:gd name="connsiteX2" fmla="*/ 3383593 w 3383593"/>
              <a:gd name="connsiteY2" fmla="*/ 79791 h 6891965"/>
              <a:gd name="connsiteX3" fmla="*/ 3380818 w 3383593"/>
              <a:gd name="connsiteY3" fmla="*/ 6888580 h 6891965"/>
              <a:gd name="connsiteX4" fmla="*/ 9215 w 3383593"/>
              <a:gd name="connsiteY4" fmla="*/ 6891965 h 6891965"/>
              <a:gd name="connsiteX5" fmla="*/ 3897 w 3383593"/>
              <a:gd name="connsiteY5" fmla="*/ 673896 h 6891965"/>
              <a:gd name="connsiteX6" fmla="*/ 2648605 w 3383593"/>
              <a:gd name="connsiteY6" fmla="*/ 487779 h 6891965"/>
              <a:gd name="connsiteX7" fmla="*/ 2849518 w 3383593"/>
              <a:gd name="connsiteY7" fmla="*/ 824326 h 6891965"/>
              <a:gd name="connsiteX8" fmla="*/ 3074707 w 3383593"/>
              <a:gd name="connsiteY8" fmla="*/ 487779 h 6891965"/>
              <a:gd name="connsiteX9" fmla="*/ 2898070 w 3383593"/>
              <a:gd name="connsiteY9" fmla="*/ 199785 h 6891965"/>
              <a:gd name="connsiteX10" fmla="*/ 2648605 w 3383593"/>
              <a:gd name="connsiteY10" fmla="*/ 487779 h 6891965"/>
              <a:gd name="connsiteX0" fmla="*/ 2857 w 3382553"/>
              <a:gd name="connsiteY0" fmla="*/ 673896 h 6891965"/>
              <a:gd name="connsiteX1" fmla="*/ 952 w 3382553"/>
              <a:gd name="connsiteY1" fmla="*/ 37412 h 6891965"/>
              <a:gd name="connsiteX2" fmla="*/ 3382553 w 3382553"/>
              <a:gd name="connsiteY2" fmla="*/ 79791 h 6891965"/>
              <a:gd name="connsiteX3" fmla="*/ 3379778 w 3382553"/>
              <a:gd name="connsiteY3" fmla="*/ 6888580 h 6891965"/>
              <a:gd name="connsiteX4" fmla="*/ 8175 w 3382553"/>
              <a:gd name="connsiteY4" fmla="*/ 6891965 h 6891965"/>
              <a:gd name="connsiteX5" fmla="*/ 2857 w 3382553"/>
              <a:gd name="connsiteY5" fmla="*/ 673896 h 6891965"/>
              <a:gd name="connsiteX6" fmla="*/ 2647565 w 3382553"/>
              <a:gd name="connsiteY6" fmla="*/ 487779 h 6891965"/>
              <a:gd name="connsiteX7" fmla="*/ 2848478 w 3382553"/>
              <a:gd name="connsiteY7" fmla="*/ 824326 h 6891965"/>
              <a:gd name="connsiteX8" fmla="*/ 3073667 w 3382553"/>
              <a:gd name="connsiteY8" fmla="*/ 487779 h 6891965"/>
              <a:gd name="connsiteX9" fmla="*/ 2897030 w 3382553"/>
              <a:gd name="connsiteY9" fmla="*/ 199785 h 6891965"/>
              <a:gd name="connsiteX10" fmla="*/ 2647565 w 3382553"/>
              <a:gd name="connsiteY10" fmla="*/ 487779 h 6891965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636484 h 6854553"/>
              <a:gd name="connsiteX1" fmla="*/ 952 w 3379778"/>
              <a:gd name="connsiteY1" fmla="*/ 0 h 6854553"/>
              <a:gd name="connsiteX2" fmla="*/ 3363503 w 3379778"/>
              <a:gd name="connsiteY2" fmla="*/ 1898 h 6854553"/>
              <a:gd name="connsiteX3" fmla="*/ 3379778 w 3379778"/>
              <a:gd name="connsiteY3" fmla="*/ 6851168 h 6854553"/>
              <a:gd name="connsiteX4" fmla="*/ 8175 w 3379778"/>
              <a:gd name="connsiteY4" fmla="*/ 6854553 h 6854553"/>
              <a:gd name="connsiteX5" fmla="*/ 2857 w 3379778"/>
              <a:gd name="connsiteY5" fmla="*/ 636484 h 6854553"/>
              <a:gd name="connsiteX6" fmla="*/ 2647565 w 3379778"/>
              <a:gd name="connsiteY6" fmla="*/ 450367 h 6854553"/>
              <a:gd name="connsiteX7" fmla="*/ 2848478 w 3379778"/>
              <a:gd name="connsiteY7" fmla="*/ 786914 h 6854553"/>
              <a:gd name="connsiteX8" fmla="*/ 3073667 w 3379778"/>
              <a:gd name="connsiteY8" fmla="*/ 450367 h 6854553"/>
              <a:gd name="connsiteX9" fmla="*/ 2897030 w 3379778"/>
              <a:gd name="connsiteY9" fmla="*/ 162373 h 6854553"/>
              <a:gd name="connsiteX10" fmla="*/ 2647565 w 3379778"/>
              <a:gd name="connsiteY10" fmla="*/ 450367 h 6854553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61290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2768"/>
              <a:gd name="connsiteY0" fmla="*/ 638865 h 6864543"/>
              <a:gd name="connsiteX1" fmla="*/ 1514 w 3362768"/>
              <a:gd name="connsiteY1" fmla="*/ 0 h 6864543"/>
              <a:gd name="connsiteX2" fmla="*/ 3361684 w 3362768"/>
              <a:gd name="connsiteY2" fmla="*/ 4279 h 6864543"/>
              <a:gd name="connsiteX3" fmla="*/ 3361290 w 3362768"/>
              <a:gd name="connsiteY3" fmla="*/ 6859899 h 6864543"/>
              <a:gd name="connsiteX4" fmla="*/ 6356 w 3362768"/>
              <a:gd name="connsiteY4" fmla="*/ 6856934 h 6864543"/>
              <a:gd name="connsiteX5" fmla="*/ 1038 w 3362768"/>
              <a:gd name="connsiteY5" fmla="*/ 638865 h 6864543"/>
              <a:gd name="connsiteX6" fmla="*/ 2662414 w 3362768"/>
              <a:gd name="connsiteY6" fmla="*/ 452748 h 6864543"/>
              <a:gd name="connsiteX7" fmla="*/ 2894284 w 3362768"/>
              <a:gd name="connsiteY7" fmla="*/ 684520 h 6864543"/>
              <a:gd name="connsiteX8" fmla="*/ 3102804 w 3362768"/>
              <a:gd name="connsiteY8" fmla="*/ 455129 h 6864543"/>
              <a:gd name="connsiteX9" fmla="*/ 2876161 w 3362768"/>
              <a:gd name="connsiteY9" fmla="*/ 236192 h 6864543"/>
              <a:gd name="connsiteX10" fmla="*/ 2662414 w 3362768"/>
              <a:gd name="connsiteY10" fmla="*/ 452748 h 6864543"/>
              <a:gd name="connsiteX0" fmla="*/ 913 w 3362643"/>
              <a:gd name="connsiteY0" fmla="*/ 638865 h 6869273"/>
              <a:gd name="connsiteX1" fmla="*/ 1389 w 3362643"/>
              <a:gd name="connsiteY1" fmla="*/ 0 h 6869273"/>
              <a:gd name="connsiteX2" fmla="*/ 3361559 w 3362643"/>
              <a:gd name="connsiteY2" fmla="*/ 4279 h 6869273"/>
              <a:gd name="connsiteX3" fmla="*/ 3361165 w 3362643"/>
              <a:gd name="connsiteY3" fmla="*/ 6859899 h 6869273"/>
              <a:gd name="connsiteX4" fmla="*/ 3850 w 3362643"/>
              <a:gd name="connsiteY4" fmla="*/ 6864078 h 6869273"/>
              <a:gd name="connsiteX5" fmla="*/ 913 w 3362643"/>
              <a:gd name="connsiteY5" fmla="*/ 638865 h 6869273"/>
              <a:gd name="connsiteX6" fmla="*/ 2662289 w 3362643"/>
              <a:gd name="connsiteY6" fmla="*/ 452748 h 6869273"/>
              <a:gd name="connsiteX7" fmla="*/ 2894159 w 3362643"/>
              <a:gd name="connsiteY7" fmla="*/ 684520 h 6869273"/>
              <a:gd name="connsiteX8" fmla="*/ 3102679 w 3362643"/>
              <a:gd name="connsiteY8" fmla="*/ 455129 h 6869273"/>
              <a:gd name="connsiteX9" fmla="*/ 2876036 w 3362643"/>
              <a:gd name="connsiteY9" fmla="*/ 236192 h 6869273"/>
              <a:gd name="connsiteX10" fmla="*/ 2662289 w 3362643"/>
              <a:gd name="connsiteY10" fmla="*/ 452748 h 6869273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125 w 3361855"/>
              <a:gd name="connsiteY0" fmla="*/ 638865 h 6864078"/>
              <a:gd name="connsiteX1" fmla="*/ 601 w 3361855"/>
              <a:gd name="connsiteY1" fmla="*/ 0 h 6864078"/>
              <a:gd name="connsiteX2" fmla="*/ 3360771 w 3361855"/>
              <a:gd name="connsiteY2" fmla="*/ 4279 h 6864078"/>
              <a:gd name="connsiteX3" fmla="*/ 3360377 w 3361855"/>
              <a:gd name="connsiteY3" fmla="*/ 6859899 h 6864078"/>
              <a:gd name="connsiteX4" fmla="*/ 3062 w 3361855"/>
              <a:gd name="connsiteY4" fmla="*/ 6864078 h 6864078"/>
              <a:gd name="connsiteX5" fmla="*/ 125 w 3361855"/>
              <a:gd name="connsiteY5" fmla="*/ 638865 h 6864078"/>
              <a:gd name="connsiteX6" fmla="*/ 2661501 w 3361855"/>
              <a:gd name="connsiteY6" fmla="*/ 452748 h 6864078"/>
              <a:gd name="connsiteX7" fmla="*/ 2893371 w 3361855"/>
              <a:gd name="connsiteY7" fmla="*/ 684520 h 6864078"/>
              <a:gd name="connsiteX8" fmla="*/ 3101891 w 3361855"/>
              <a:gd name="connsiteY8" fmla="*/ 455129 h 6864078"/>
              <a:gd name="connsiteX9" fmla="*/ 2875248 w 3361855"/>
              <a:gd name="connsiteY9" fmla="*/ 236192 h 6864078"/>
              <a:gd name="connsiteX10" fmla="*/ 2661501 w 3361855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388012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388012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79766 w 3361609"/>
              <a:gd name="connsiteY9" fmla="*/ 2504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720238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242 w 3368167"/>
              <a:gd name="connsiteY0" fmla="*/ 496538 h 6864078"/>
              <a:gd name="connsiteX1" fmla="*/ 6913 w 3368167"/>
              <a:gd name="connsiteY1" fmla="*/ 0 h 6864078"/>
              <a:gd name="connsiteX2" fmla="*/ 3367083 w 3368167"/>
              <a:gd name="connsiteY2" fmla="*/ 4279 h 6864078"/>
              <a:gd name="connsiteX3" fmla="*/ 3366689 w 3368167"/>
              <a:gd name="connsiteY3" fmla="*/ 6859899 h 6864078"/>
              <a:gd name="connsiteX4" fmla="*/ 9374 w 3368167"/>
              <a:gd name="connsiteY4" fmla="*/ 6864078 h 6864078"/>
              <a:gd name="connsiteX5" fmla="*/ 242 w 3368167"/>
              <a:gd name="connsiteY5" fmla="*/ 496538 h 6864078"/>
              <a:gd name="connsiteX6" fmla="*/ 2672575 w 3368167"/>
              <a:gd name="connsiteY6" fmla="*/ 462274 h 6864078"/>
              <a:gd name="connsiteX7" fmla="*/ 2890158 w 3368167"/>
              <a:gd name="connsiteY7" fmla="*/ 720238 h 6864078"/>
              <a:gd name="connsiteX8" fmla="*/ 3108203 w 3368167"/>
              <a:gd name="connsiteY8" fmla="*/ 462272 h 6864078"/>
              <a:gd name="connsiteX9" fmla="*/ 2874418 w 3368167"/>
              <a:gd name="connsiteY9" fmla="*/ 212379 h 6864078"/>
              <a:gd name="connsiteX10" fmla="*/ 2672575 w 3368167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8751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3617 w 3364398"/>
              <a:gd name="connsiteY0" fmla="*/ 595212 h 6967515"/>
              <a:gd name="connsiteX1" fmla="*/ 762 w 3364398"/>
              <a:gd name="connsiteY1" fmla="*/ 103437 h 6967515"/>
              <a:gd name="connsiteX2" fmla="*/ 3363314 w 3364398"/>
              <a:gd name="connsiteY2" fmla="*/ 107716 h 6967515"/>
              <a:gd name="connsiteX3" fmla="*/ 3362920 w 3364398"/>
              <a:gd name="connsiteY3" fmla="*/ 6963336 h 6967515"/>
              <a:gd name="connsiteX4" fmla="*/ 5605 w 3364398"/>
              <a:gd name="connsiteY4" fmla="*/ 6967515 h 6967515"/>
              <a:gd name="connsiteX5" fmla="*/ 3617 w 3364398"/>
              <a:gd name="connsiteY5" fmla="*/ 595212 h 6967515"/>
              <a:gd name="connsiteX6" fmla="*/ 2633088 w 3364398"/>
              <a:gd name="connsiteY6" fmla="*/ 575236 h 6967515"/>
              <a:gd name="connsiteX7" fmla="*/ 2891151 w 3364398"/>
              <a:gd name="connsiteY7" fmla="*/ 823675 h 6967515"/>
              <a:gd name="connsiteX8" fmla="*/ 3137772 w 3364398"/>
              <a:gd name="connsiteY8" fmla="*/ 563328 h 6967515"/>
              <a:gd name="connsiteX9" fmla="*/ 2884937 w 3364398"/>
              <a:gd name="connsiteY9" fmla="*/ 318197 h 6967515"/>
              <a:gd name="connsiteX10" fmla="*/ 2633088 w 3364398"/>
              <a:gd name="connsiteY10" fmla="*/ 575236 h 6967515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7033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8938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74650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727005 w 6087786"/>
              <a:gd name="connsiteY0" fmla="*/ 614155 h 6986458"/>
              <a:gd name="connsiteX1" fmla="*/ 0 w 6087786"/>
              <a:gd name="connsiteY1" fmla="*/ 122380 h 6986458"/>
              <a:gd name="connsiteX2" fmla="*/ 6086702 w 6087786"/>
              <a:gd name="connsiteY2" fmla="*/ 126659 h 6986458"/>
              <a:gd name="connsiteX3" fmla="*/ 6086308 w 6087786"/>
              <a:gd name="connsiteY3" fmla="*/ 6982279 h 6986458"/>
              <a:gd name="connsiteX4" fmla="*/ 2728993 w 6087786"/>
              <a:gd name="connsiteY4" fmla="*/ 6986458 h 6986458"/>
              <a:gd name="connsiteX5" fmla="*/ 2727005 w 6087786"/>
              <a:gd name="connsiteY5" fmla="*/ 614155 h 6986458"/>
              <a:gd name="connsiteX6" fmla="*/ 5389814 w 6087786"/>
              <a:gd name="connsiteY6" fmla="*/ 589417 h 6986458"/>
              <a:gd name="connsiteX7" fmla="*/ 5612158 w 6087786"/>
              <a:gd name="connsiteY7" fmla="*/ 806900 h 6986458"/>
              <a:gd name="connsiteX8" fmla="*/ 5825441 w 6087786"/>
              <a:gd name="connsiteY8" fmla="*/ 591797 h 6986458"/>
              <a:gd name="connsiteX9" fmla="*/ 5608325 w 6087786"/>
              <a:gd name="connsiteY9" fmla="*/ 372859 h 6986458"/>
              <a:gd name="connsiteX10" fmla="*/ 5389814 w 6087786"/>
              <a:gd name="connsiteY10" fmla="*/ 589417 h 6986458"/>
              <a:gd name="connsiteX0" fmla="*/ 202396 w 6287327"/>
              <a:gd name="connsiteY0" fmla="*/ 610469 h 6992297"/>
              <a:gd name="connsiteX1" fmla="*/ 199541 w 6287327"/>
              <a:gd name="connsiteY1" fmla="*/ 128219 h 6992297"/>
              <a:gd name="connsiteX2" fmla="*/ 6286243 w 6287327"/>
              <a:gd name="connsiteY2" fmla="*/ 132498 h 6992297"/>
              <a:gd name="connsiteX3" fmla="*/ 6285849 w 6287327"/>
              <a:gd name="connsiteY3" fmla="*/ 6988118 h 6992297"/>
              <a:gd name="connsiteX4" fmla="*/ 2928534 w 6287327"/>
              <a:gd name="connsiteY4" fmla="*/ 6992297 h 6992297"/>
              <a:gd name="connsiteX5" fmla="*/ 202396 w 6287327"/>
              <a:gd name="connsiteY5" fmla="*/ 610469 h 6992297"/>
              <a:gd name="connsiteX6" fmla="*/ 5589355 w 6287327"/>
              <a:gd name="connsiteY6" fmla="*/ 595256 h 6992297"/>
              <a:gd name="connsiteX7" fmla="*/ 5811699 w 6287327"/>
              <a:gd name="connsiteY7" fmla="*/ 812739 h 6992297"/>
              <a:gd name="connsiteX8" fmla="*/ 6024982 w 6287327"/>
              <a:gd name="connsiteY8" fmla="*/ 597636 h 6992297"/>
              <a:gd name="connsiteX9" fmla="*/ 5807866 w 6287327"/>
              <a:gd name="connsiteY9" fmla="*/ 378698 h 6992297"/>
              <a:gd name="connsiteX10" fmla="*/ 5589355 w 6287327"/>
              <a:gd name="connsiteY10" fmla="*/ 595256 h 6992297"/>
              <a:gd name="connsiteX0" fmla="*/ 3466 w 6088397"/>
              <a:gd name="connsiteY0" fmla="*/ 482250 h 6864078"/>
              <a:gd name="connsiteX1" fmla="*/ 611 w 6088397"/>
              <a:gd name="connsiteY1" fmla="*/ 0 h 6864078"/>
              <a:gd name="connsiteX2" fmla="*/ 6087313 w 6088397"/>
              <a:gd name="connsiteY2" fmla="*/ 4279 h 6864078"/>
              <a:gd name="connsiteX3" fmla="*/ 6086919 w 6088397"/>
              <a:gd name="connsiteY3" fmla="*/ 6859899 h 6864078"/>
              <a:gd name="connsiteX4" fmla="*/ 2729604 w 6088397"/>
              <a:gd name="connsiteY4" fmla="*/ 6864078 h 6864078"/>
              <a:gd name="connsiteX5" fmla="*/ 3466 w 6088397"/>
              <a:gd name="connsiteY5" fmla="*/ 482250 h 6864078"/>
              <a:gd name="connsiteX6" fmla="*/ 5390425 w 6088397"/>
              <a:gd name="connsiteY6" fmla="*/ 467037 h 6864078"/>
              <a:gd name="connsiteX7" fmla="*/ 5612769 w 6088397"/>
              <a:gd name="connsiteY7" fmla="*/ 684520 h 6864078"/>
              <a:gd name="connsiteX8" fmla="*/ 5826052 w 6088397"/>
              <a:gd name="connsiteY8" fmla="*/ 469417 h 6864078"/>
              <a:gd name="connsiteX9" fmla="*/ 5608936 w 6088397"/>
              <a:gd name="connsiteY9" fmla="*/ 250479 h 6864078"/>
              <a:gd name="connsiteX10" fmla="*/ 5390425 w 6088397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4843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81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3357 w 6088288"/>
              <a:gd name="connsiteY0" fmla="*/ 482250 h 6864078"/>
              <a:gd name="connsiteX1" fmla="*/ 502 w 6088288"/>
              <a:gd name="connsiteY1" fmla="*/ 0 h 6864078"/>
              <a:gd name="connsiteX2" fmla="*/ 6087204 w 6088288"/>
              <a:gd name="connsiteY2" fmla="*/ 4279 h 6864078"/>
              <a:gd name="connsiteX3" fmla="*/ 6086810 w 6088288"/>
              <a:gd name="connsiteY3" fmla="*/ 6859899 h 6864078"/>
              <a:gd name="connsiteX4" fmla="*/ 583 w 6088288"/>
              <a:gd name="connsiteY4" fmla="*/ 6864078 h 6864078"/>
              <a:gd name="connsiteX5" fmla="*/ 3357 w 6088288"/>
              <a:gd name="connsiteY5" fmla="*/ 482250 h 6864078"/>
              <a:gd name="connsiteX6" fmla="*/ 5390316 w 6088288"/>
              <a:gd name="connsiteY6" fmla="*/ 467037 h 6864078"/>
              <a:gd name="connsiteX7" fmla="*/ 5612660 w 6088288"/>
              <a:gd name="connsiteY7" fmla="*/ 684520 h 6864078"/>
              <a:gd name="connsiteX8" fmla="*/ 5825943 w 6088288"/>
              <a:gd name="connsiteY8" fmla="*/ 469417 h 6864078"/>
              <a:gd name="connsiteX9" fmla="*/ 5608827 w 6088288"/>
              <a:gd name="connsiteY9" fmla="*/ 250479 h 6864078"/>
              <a:gd name="connsiteX10" fmla="*/ 5390316 w 6088288"/>
              <a:gd name="connsiteY10" fmla="*/ 467037 h 6864078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81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1831655 w 7916586"/>
              <a:gd name="connsiteY0" fmla="*/ 610469 h 6992297"/>
              <a:gd name="connsiteX1" fmla="*/ 0 w 7916586"/>
              <a:gd name="connsiteY1" fmla="*/ 128219 h 6992297"/>
              <a:gd name="connsiteX2" fmla="*/ 7915502 w 7916586"/>
              <a:gd name="connsiteY2" fmla="*/ 132498 h 6992297"/>
              <a:gd name="connsiteX3" fmla="*/ 7915108 w 7916586"/>
              <a:gd name="connsiteY3" fmla="*/ 6988118 h 6992297"/>
              <a:gd name="connsiteX4" fmla="*/ 1828881 w 7916586"/>
              <a:gd name="connsiteY4" fmla="*/ 6992297 h 6992297"/>
              <a:gd name="connsiteX5" fmla="*/ 1831655 w 7916586"/>
              <a:gd name="connsiteY5" fmla="*/ 610469 h 6992297"/>
              <a:gd name="connsiteX6" fmla="*/ 7218614 w 7916586"/>
              <a:gd name="connsiteY6" fmla="*/ 595256 h 6992297"/>
              <a:gd name="connsiteX7" fmla="*/ 7440958 w 7916586"/>
              <a:gd name="connsiteY7" fmla="*/ 812739 h 6992297"/>
              <a:gd name="connsiteX8" fmla="*/ 7654241 w 7916586"/>
              <a:gd name="connsiteY8" fmla="*/ 597636 h 6992297"/>
              <a:gd name="connsiteX9" fmla="*/ 7437125 w 7916586"/>
              <a:gd name="connsiteY9" fmla="*/ 378698 h 6992297"/>
              <a:gd name="connsiteX10" fmla="*/ 7218614 w 7916586"/>
              <a:gd name="connsiteY10" fmla="*/ 595256 h 6992297"/>
              <a:gd name="connsiteX0" fmla="*/ 132042 w 8060288"/>
              <a:gd name="connsiteY0" fmla="*/ 610469 h 6992297"/>
              <a:gd name="connsiteX1" fmla="*/ 143702 w 8060288"/>
              <a:gd name="connsiteY1" fmla="*/ 128219 h 6992297"/>
              <a:gd name="connsiteX2" fmla="*/ 8059204 w 8060288"/>
              <a:gd name="connsiteY2" fmla="*/ 132498 h 6992297"/>
              <a:gd name="connsiteX3" fmla="*/ 8058810 w 8060288"/>
              <a:gd name="connsiteY3" fmla="*/ 6988118 h 6992297"/>
              <a:gd name="connsiteX4" fmla="*/ 1972583 w 8060288"/>
              <a:gd name="connsiteY4" fmla="*/ 6992297 h 6992297"/>
              <a:gd name="connsiteX5" fmla="*/ 132042 w 8060288"/>
              <a:gd name="connsiteY5" fmla="*/ 610469 h 6992297"/>
              <a:gd name="connsiteX6" fmla="*/ 7362316 w 8060288"/>
              <a:gd name="connsiteY6" fmla="*/ 595256 h 6992297"/>
              <a:gd name="connsiteX7" fmla="*/ 7584660 w 8060288"/>
              <a:gd name="connsiteY7" fmla="*/ 812739 h 6992297"/>
              <a:gd name="connsiteX8" fmla="*/ 7797943 w 8060288"/>
              <a:gd name="connsiteY8" fmla="*/ 597636 h 6992297"/>
              <a:gd name="connsiteX9" fmla="*/ 7580827 w 8060288"/>
              <a:gd name="connsiteY9" fmla="*/ 378698 h 6992297"/>
              <a:gd name="connsiteX10" fmla="*/ 7362316 w 8060288"/>
              <a:gd name="connsiteY10" fmla="*/ 595256 h 6992297"/>
              <a:gd name="connsiteX0" fmla="*/ 31808 w 7960054"/>
              <a:gd name="connsiteY0" fmla="*/ 611492 h 7007834"/>
              <a:gd name="connsiteX1" fmla="*/ 43468 w 7960054"/>
              <a:gd name="connsiteY1" fmla="*/ 129242 h 7007834"/>
              <a:gd name="connsiteX2" fmla="*/ 7958970 w 7960054"/>
              <a:gd name="connsiteY2" fmla="*/ 133521 h 7007834"/>
              <a:gd name="connsiteX3" fmla="*/ 7958576 w 7960054"/>
              <a:gd name="connsiteY3" fmla="*/ 6989141 h 7007834"/>
              <a:gd name="connsiteX4" fmla="*/ 6 w 7960054"/>
              <a:gd name="connsiteY4" fmla="*/ 7007834 h 7007834"/>
              <a:gd name="connsiteX5" fmla="*/ 31808 w 7960054"/>
              <a:gd name="connsiteY5" fmla="*/ 611492 h 7007834"/>
              <a:gd name="connsiteX6" fmla="*/ 7262082 w 7960054"/>
              <a:gd name="connsiteY6" fmla="*/ 596279 h 7007834"/>
              <a:gd name="connsiteX7" fmla="*/ 7484426 w 7960054"/>
              <a:gd name="connsiteY7" fmla="*/ 813762 h 7007834"/>
              <a:gd name="connsiteX8" fmla="*/ 7697709 w 7960054"/>
              <a:gd name="connsiteY8" fmla="*/ 598659 h 7007834"/>
              <a:gd name="connsiteX9" fmla="*/ 7480593 w 7960054"/>
              <a:gd name="connsiteY9" fmla="*/ 379721 h 7007834"/>
              <a:gd name="connsiteX10" fmla="*/ 7262082 w 7960054"/>
              <a:gd name="connsiteY10" fmla="*/ 596279 h 7007834"/>
              <a:gd name="connsiteX0" fmla="*/ 31806 w 7960052"/>
              <a:gd name="connsiteY0" fmla="*/ 482250 h 6878592"/>
              <a:gd name="connsiteX1" fmla="*/ 43466 w 7960052"/>
              <a:gd name="connsiteY1" fmla="*/ 0 h 6878592"/>
              <a:gd name="connsiteX2" fmla="*/ 7958968 w 7960052"/>
              <a:gd name="connsiteY2" fmla="*/ 4279 h 6878592"/>
              <a:gd name="connsiteX3" fmla="*/ 7958574 w 7960052"/>
              <a:gd name="connsiteY3" fmla="*/ 6859899 h 6878592"/>
              <a:gd name="connsiteX4" fmla="*/ 4 w 7960052"/>
              <a:gd name="connsiteY4" fmla="*/ 6878592 h 6878592"/>
              <a:gd name="connsiteX5" fmla="*/ 31806 w 7960052"/>
              <a:gd name="connsiteY5" fmla="*/ 482250 h 6878592"/>
              <a:gd name="connsiteX6" fmla="*/ 7262080 w 7960052"/>
              <a:gd name="connsiteY6" fmla="*/ 467037 h 6878592"/>
              <a:gd name="connsiteX7" fmla="*/ 7484424 w 7960052"/>
              <a:gd name="connsiteY7" fmla="*/ 684520 h 6878592"/>
              <a:gd name="connsiteX8" fmla="*/ 7697707 w 7960052"/>
              <a:gd name="connsiteY8" fmla="*/ 469417 h 6878592"/>
              <a:gd name="connsiteX9" fmla="*/ 7480591 w 7960052"/>
              <a:gd name="connsiteY9" fmla="*/ 250479 h 6878592"/>
              <a:gd name="connsiteX10" fmla="*/ 7262080 w 7960052"/>
              <a:gd name="connsiteY10" fmla="*/ 467037 h 6878592"/>
              <a:gd name="connsiteX0" fmla="*/ 31806 w 7960052"/>
              <a:gd name="connsiteY0" fmla="*/ 611492 h 7007834"/>
              <a:gd name="connsiteX1" fmla="*/ 11716 w 7960052"/>
              <a:gd name="connsiteY1" fmla="*/ 129242 h 7007834"/>
              <a:gd name="connsiteX2" fmla="*/ 7958968 w 7960052"/>
              <a:gd name="connsiteY2" fmla="*/ 133521 h 7007834"/>
              <a:gd name="connsiteX3" fmla="*/ 7958574 w 7960052"/>
              <a:gd name="connsiteY3" fmla="*/ 6989141 h 7007834"/>
              <a:gd name="connsiteX4" fmla="*/ 4 w 7960052"/>
              <a:gd name="connsiteY4" fmla="*/ 7007834 h 7007834"/>
              <a:gd name="connsiteX5" fmla="*/ 31806 w 7960052"/>
              <a:gd name="connsiteY5" fmla="*/ 611492 h 7007834"/>
              <a:gd name="connsiteX6" fmla="*/ 7262080 w 7960052"/>
              <a:gd name="connsiteY6" fmla="*/ 596279 h 7007834"/>
              <a:gd name="connsiteX7" fmla="*/ 7484424 w 7960052"/>
              <a:gd name="connsiteY7" fmla="*/ 813762 h 7007834"/>
              <a:gd name="connsiteX8" fmla="*/ 7697707 w 7960052"/>
              <a:gd name="connsiteY8" fmla="*/ 598659 h 7007834"/>
              <a:gd name="connsiteX9" fmla="*/ 7480591 w 7960052"/>
              <a:gd name="connsiteY9" fmla="*/ 379721 h 7007834"/>
              <a:gd name="connsiteX10" fmla="*/ 7262080 w 7960052"/>
              <a:gd name="connsiteY10" fmla="*/ 596279 h 7007834"/>
              <a:gd name="connsiteX0" fmla="*/ 31807 w 7960053"/>
              <a:gd name="connsiteY0" fmla="*/ 482250 h 6878592"/>
              <a:gd name="connsiteX1" fmla="*/ 11717 w 7960053"/>
              <a:gd name="connsiteY1" fmla="*/ 0 h 6878592"/>
              <a:gd name="connsiteX2" fmla="*/ 7958969 w 7960053"/>
              <a:gd name="connsiteY2" fmla="*/ 4279 h 6878592"/>
              <a:gd name="connsiteX3" fmla="*/ 7958575 w 7960053"/>
              <a:gd name="connsiteY3" fmla="*/ 6859899 h 6878592"/>
              <a:gd name="connsiteX4" fmla="*/ 5 w 7960053"/>
              <a:gd name="connsiteY4" fmla="*/ 6878592 h 6878592"/>
              <a:gd name="connsiteX5" fmla="*/ 31807 w 7960053"/>
              <a:gd name="connsiteY5" fmla="*/ 482250 h 6878592"/>
              <a:gd name="connsiteX6" fmla="*/ 7262081 w 7960053"/>
              <a:gd name="connsiteY6" fmla="*/ 467037 h 6878592"/>
              <a:gd name="connsiteX7" fmla="*/ 7484425 w 7960053"/>
              <a:gd name="connsiteY7" fmla="*/ 684520 h 6878592"/>
              <a:gd name="connsiteX8" fmla="*/ 7697708 w 7960053"/>
              <a:gd name="connsiteY8" fmla="*/ 469417 h 6878592"/>
              <a:gd name="connsiteX9" fmla="*/ 7480592 w 7960053"/>
              <a:gd name="connsiteY9" fmla="*/ 250479 h 6878592"/>
              <a:gd name="connsiteX10" fmla="*/ 7262081 w 7960053"/>
              <a:gd name="connsiteY10" fmla="*/ 467037 h 6878592"/>
              <a:gd name="connsiteX0" fmla="*/ 12778 w 7960074"/>
              <a:gd name="connsiteY0" fmla="*/ 488600 h 6878592"/>
              <a:gd name="connsiteX1" fmla="*/ 11738 w 7960074"/>
              <a:gd name="connsiteY1" fmla="*/ 0 h 6878592"/>
              <a:gd name="connsiteX2" fmla="*/ 7958990 w 7960074"/>
              <a:gd name="connsiteY2" fmla="*/ 4279 h 6878592"/>
              <a:gd name="connsiteX3" fmla="*/ 7958596 w 7960074"/>
              <a:gd name="connsiteY3" fmla="*/ 6859899 h 6878592"/>
              <a:gd name="connsiteX4" fmla="*/ 26 w 7960074"/>
              <a:gd name="connsiteY4" fmla="*/ 6878592 h 6878592"/>
              <a:gd name="connsiteX5" fmla="*/ 12778 w 7960074"/>
              <a:gd name="connsiteY5" fmla="*/ 488600 h 6878592"/>
              <a:gd name="connsiteX6" fmla="*/ 7262102 w 7960074"/>
              <a:gd name="connsiteY6" fmla="*/ 467037 h 6878592"/>
              <a:gd name="connsiteX7" fmla="*/ 7484446 w 7960074"/>
              <a:gd name="connsiteY7" fmla="*/ 684520 h 6878592"/>
              <a:gd name="connsiteX8" fmla="*/ 7697729 w 7960074"/>
              <a:gd name="connsiteY8" fmla="*/ 469417 h 6878592"/>
              <a:gd name="connsiteX9" fmla="*/ 7480613 w 7960074"/>
              <a:gd name="connsiteY9" fmla="*/ 250479 h 6878592"/>
              <a:gd name="connsiteX10" fmla="*/ 7262102 w 7960074"/>
              <a:gd name="connsiteY10" fmla="*/ 467037 h 6878592"/>
              <a:gd name="connsiteX0" fmla="*/ 12760 w 7960056"/>
              <a:gd name="connsiteY0" fmla="*/ 488600 h 6878592"/>
              <a:gd name="connsiteX1" fmla="*/ 11720 w 7960056"/>
              <a:gd name="connsiteY1" fmla="*/ 0 h 6878592"/>
              <a:gd name="connsiteX2" fmla="*/ 7958972 w 7960056"/>
              <a:gd name="connsiteY2" fmla="*/ 4279 h 6878592"/>
              <a:gd name="connsiteX3" fmla="*/ 7958578 w 7960056"/>
              <a:gd name="connsiteY3" fmla="*/ 6859899 h 6878592"/>
              <a:gd name="connsiteX4" fmla="*/ 8 w 7960056"/>
              <a:gd name="connsiteY4" fmla="*/ 6878592 h 6878592"/>
              <a:gd name="connsiteX5" fmla="*/ 12760 w 7960056"/>
              <a:gd name="connsiteY5" fmla="*/ 488600 h 6878592"/>
              <a:gd name="connsiteX6" fmla="*/ 7262084 w 7960056"/>
              <a:gd name="connsiteY6" fmla="*/ 467037 h 6878592"/>
              <a:gd name="connsiteX7" fmla="*/ 7484428 w 7960056"/>
              <a:gd name="connsiteY7" fmla="*/ 684520 h 6878592"/>
              <a:gd name="connsiteX8" fmla="*/ 7697711 w 7960056"/>
              <a:gd name="connsiteY8" fmla="*/ 469417 h 6878592"/>
              <a:gd name="connsiteX9" fmla="*/ 7480595 w 7960056"/>
              <a:gd name="connsiteY9" fmla="*/ 250479 h 6878592"/>
              <a:gd name="connsiteX10" fmla="*/ 7262084 w 7960056"/>
              <a:gd name="connsiteY10" fmla="*/ 467037 h 6878592"/>
              <a:gd name="connsiteX0" fmla="*/ 1040 w 7948336"/>
              <a:gd name="connsiteY0" fmla="*/ 613942 h 7003934"/>
              <a:gd name="connsiteX1" fmla="*/ 0 w 7948336"/>
              <a:gd name="connsiteY1" fmla="*/ 125342 h 7003934"/>
              <a:gd name="connsiteX2" fmla="*/ 7947252 w 7948336"/>
              <a:gd name="connsiteY2" fmla="*/ 129621 h 7003934"/>
              <a:gd name="connsiteX3" fmla="*/ 7946858 w 7948336"/>
              <a:gd name="connsiteY3" fmla="*/ 6985241 h 7003934"/>
              <a:gd name="connsiteX4" fmla="*/ 7338 w 7948336"/>
              <a:gd name="connsiteY4" fmla="*/ 7003934 h 7003934"/>
              <a:gd name="connsiteX5" fmla="*/ 1040 w 7948336"/>
              <a:gd name="connsiteY5" fmla="*/ 613942 h 7003934"/>
              <a:gd name="connsiteX6" fmla="*/ 7250364 w 7948336"/>
              <a:gd name="connsiteY6" fmla="*/ 592379 h 7003934"/>
              <a:gd name="connsiteX7" fmla="*/ 7472708 w 7948336"/>
              <a:gd name="connsiteY7" fmla="*/ 809862 h 7003934"/>
              <a:gd name="connsiteX8" fmla="*/ 7685991 w 7948336"/>
              <a:gd name="connsiteY8" fmla="*/ 594759 h 7003934"/>
              <a:gd name="connsiteX9" fmla="*/ 7468875 w 7948336"/>
              <a:gd name="connsiteY9" fmla="*/ 375821 h 7003934"/>
              <a:gd name="connsiteX10" fmla="*/ 7250364 w 7948336"/>
              <a:gd name="connsiteY10" fmla="*/ 592379 h 7003934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733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94044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8421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48336" h="6872242">
                <a:moveTo>
                  <a:pt x="1040" y="488600"/>
                </a:moveTo>
                <a:cubicBezTo>
                  <a:pt x="-183" y="273810"/>
                  <a:pt x="2211" y="189610"/>
                  <a:pt x="0" y="0"/>
                </a:cubicBezTo>
                <a:lnTo>
                  <a:pt x="7947252" y="4279"/>
                </a:lnTo>
                <a:cubicBezTo>
                  <a:pt x="7945496" y="160679"/>
                  <a:pt x="7950763" y="6667196"/>
                  <a:pt x="7946858" y="6859899"/>
                </a:cubicBezTo>
                <a:cubicBezTo>
                  <a:pt x="7747936" y="6866669"/>
                  <a:pt x="318027" y="6869868"/>
                  <a:pt x="7338" y="6872242"/>
                </a:cubicBezTo>
                <a:cubicBezTo>
                  <a:pt x="6909" y="6594830"/>
                  <a:pt x="2263" y="703390"/>
                  <a:pt x="1040" y="488600"/>
                </a:cubicBezTo>
                <a:close/>
                <a:moveTo>
                  <a:pt x="7250364" y="467037"/>
                </a:moveTo>
                <a:cubicBezTo>
                  <a:pt x="7249416" y="575890"/>
                  <a:pt x="7330255" y="684123"/>
                  <a:pt x="7463184" y="689282"/>
                </a:cubicBezTo>
                <a:cubicBezTo>
                  <a:pt x="7596113" y="694441"/>
                  <a:pt x="7688615" y="587398"/>
                  <a:pt x="7690753" y="469417"/>
                </a:cubicBezTo>
                <a:cubicBezTo>
                  <a:pt x="7692891" y="351436"/>
                  <a:pt x="7589898" y="248495"/>
                  <a:pt x="7468875" y="250479"/>
                </a:cubicBezTo>
                <a:cubicBezTo>
                  <a:pt x="7347852" y="252463"/>
                  <a:pt x="7251312" y="358184"/>
                  <a:pt x="7250364" y="46703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Овал 12"/>
          <p:cNvSpPr/>
          <p:nvPr userDrawn="1"/>
        </p:nvSpPr>
        <p:spPr>
          <a:xfrm>
            <a:off x="11460596" y="212445"/>
            <a:ext cx="516255" cy="516255"/>
          </a:xfrm>
          <a:prstGeom prst="ellipse">
            <a:avLst/>
          </a:prstGeom>
          <a:solidFill>
            <a:srgbClr val="E101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583" y="246551"/>
            <a:ext cx="435844" cy="4358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4259796" cy="6858000"/>
          </a:xfrm>
          <a:prstGeom prst="rect">
            <a:avLst/>
          </a:prstGeom>
          <a:solidFill>
            <a:srgbClr val="008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49E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9477" y="1759403"/>
            <a:ext cx="2845165" cy="21290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 в </a:t>
            </a:r>
            <a:r>
              <a:rPr lang="ru-RU" dirty="0" err="1"/>
              <a:t>cфере</a:t>
            </a:r>
            <a:r>
              <a:rPr lang="ru-RU" dirty="0"/>
              <a:t> HR-</a:t>
            </a:r>
            <a:r>
              <a:rPr lang="ru-RU" dirty="0" err="1"/>
              <a:t>tech</a:t>
            </a:r>
            <a:r>
              <a:rPr lang="ru-RU" dirty="0"/>
              <a:t> и всеми силами пытаемся упростить жизнь миллионам людей.</a:t>
            </a:r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2072" y="4144238"/>
            <a:ext cx="2861620" cy="20162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топовых</a:t>
            </a:r>
            <a:r>
              <a:rPr lang="ru-RU" dirty="0"/>
              <a:t> технологий, разрабатываем крутые проекты</a:t>
            </a:r>
          </a:p>
        </p:txBody>
      </p:sp>
      <p:sp>
        <p:nvSpPr>
          <p:cNvPr id="22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462409" y="305796"/>
            <a:ext cx="3329335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464805" y="553514"/>
            <a:ext cx="3326939" cy="14399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6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319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 желт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4248644" y="0"/>
            <a:ext cx="7944839" cy="6858000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23"/>
          <p:cNvSpPr>
            <a:spLocks noGrp="1"/>
          </p:cNvSpPr>
          <p:nvPr>
            <p:ph type="pic" sz="quarter" idx="24"/>
          </p:nvPr>
        </p:nvSpPr>
        <p:spPr>
          <a:xfrm>
            <a:off x="4245147" y="-3041"/>
            <a:ext cx="7948336" cy="6872242"/>
          </a:xfrm>
          <a:custGeom>
            <a:avLst/>
            <a:gdLst>
              <a:gd name="connsiteX0" fmla="*/ 0 w 3360737"/>
              <a:gd name="connsiteY0" fmla="*/ 2236788 h 4473575"/>
              <a:gd name="connsiteX1" fmla="*/ 1680369 w 3360737"/>
              <a:gd name="connsiteY1" fmla="*/ 0 h 4473575"/>
              <a:gd name="connsiteX2" fmla="*/ 3360738 w 3360737"/>
              <a:gd name="connsiteY2" fmla="*/ 2236788 h 4473575"/>
              <a:gd name="connsiteX3" fmla="*/ 1680369 w 3360737"/>
              <a:gd name="connsiteY3" fmla="*/ 4473576 h 4473575"/>
              <a:gd name="connsiteX4" fmla="*/ 0 w 3360737"/>
              <a:gd name="connsiteY4" fmla="*/ 2236788 h 4473575"/>
              <a:gd name="connsiteX5" fmla="*/ 840184 w 3360737"/>
              <a:gd name="connsiteY5" fmla="*/ 2236788 h 4473575"/>
              <a:gd name="connsiteX6" fmla="*/ 1680368 w 3360737"/>
              <a:gd name="connsiteY6" fmla="*/ 3633391 h 4473575"/>
              <a:gd name="connsiteX7" fmla="*/ 2520552 w 3360737"/>
              <a:gd name="connsiteY7" fmla="*/ 2236788 h 4473575"/>
              <a:gd name="connsiteX8" fmla="*/ 1680368 w 3360737"/>
              <a:gd name="connsiteY8" fmla="*/ 840185 h 4473575"/>
              <a:gd name="connsiteX9" fmla="*/ 840184 w 3360737"/>
              <a:gd name="connsiteY9" fmla="*/ 2236788 h 4473575"/>
              <a:gd name="connsiteX0" fmla="*/ 0 w 3360738"/>
              <a:gd name="connsiteY0" fmla="*/ 2236788 h 4473576"/>
              <a:gd name="connsiteX1" fmla="*/ 1680369 w 3360738"/>
              <a:gd name="connsiteY1" fmla="*/ 0 h 4473576"/>
              <a:gd name="connsiteX2" fmla="*/ 3360738 w 3360738"/>
              <a:gd name="connsiteY2" fmla="*/ 2236788 h 4473576"/>
              <a:gd name="connsiteX3" fmla="*/ 1680369 w 3360738"/>
              <a:gd name="connsiteY3" fmla="*/ 4473576 h 4473576"/>
              <a:gd name="connsiteX4" fmla="*/ 0 w 3360738"/>
              <a:gd name="connsiteY4" fmla="*/ 2236788 h 4473576"/>
              <a:gd name="connsiteX5" fmla="*/ 840184 w 3360738"/>
              <a:gd name="connsiteY5" fmla="*/ 2236788 h 4473576"/>
              <a:gd name="connsiteX6" fmla="*/ 1680368 w 3360738"/>
              <a:gd name="connsiteY6" fmla="*/ 3633391 h 4473576"/>
              <a:gd name="connsiteX7" fmla="*/ 2520552 w 3360738"/>
              <a:gd name="connsiteY7" fmla="*/ 2236788 h 4473576"/>
              <a:gd name="connsiteX8" fmla="*/ 1680368 w 3360738"/>
              <a:gd name="connsiteY8" fmla="*/ 840185 h 4473576"/>
              <a:gd name="connsiteX9" fmla="*/ 840184 w 3360738"/>
              <a:gd name="connsiteY9" fmla="*/ 2236788 h 4473576"/>
              <a:gd name="connsiteX0" fmla="*/ 38062 w 3410351"/>
              <a:gd name="connsiteY0" fmla="*/ 2236788 h 5970602"/>
              <a:gd name="connsiteX1" fmla="*/ 1718431 w 3410351"/>
              <a:gd name="connsiteY1" fmla="*/ 0 h 5970602"/>
              <a:gd name="connsiteX2" fmla="*/ 3398800 w 3410351"/>
              <a:gd name="connsiteY2" fmla="*/ 2236788 h 5970602"/>
              <a:gd name="connsiteX3" fmla="*/ 982056 w 3410351"/>
              <a:gd name="connsiteY3" fmla="*/ 5970602 h 5970602"/>
              <a:gd name="connsiteX4" fmla="*/ 38062 w 3410351"/>
              <a:gd name="connsiteY4" fmla="*/ 2236788 h 5970602"/>
              <a:gd name="connsiteX5" fmla="*/ 878246 w 3410351"/>
              <a:gd name="connsiteY5" fmla="*/ 2236788 h 5970602"/>
              <a:gd name="connsiteX6" fmla="*/ 1718430 w 3410351"/>
              <a:gd name="connsiteY6" fmla="*/ 3633391 h 5970602"/>
              <a:gd name="connsiteX7" fmla="*/ 2558614 w 3410351"/>
              <a:gd name="connsiteY7" fmla="*/ 2236788 h 5970602"/>
              <a:gd name="connsiteX8" fmla="*/ 1718430 w 3410351"/>
              <a:gd name="connsiteY8" fmla="*/ 840185 h 5970602"/>
              <a:gd name="connsiteX9" fmla="*/ 878246 w 3410351"/>
              <a:gd name="connsiteY9" fmla="*/ 2236788 h 5970602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316173 w 3861203"/>
              <a:gd name="connsiteY0" fmla="*/ 2358847 h 6092661"/>
              <a:gd name="connsiteX1" fmla="*/ 240491 w 3861203"/>
              <a:gd name="connsiteY1" fmla="*/ 639948 h 6092661"/>
              <a:gd name="connsiteX2" fmla="*/ 3307452 w 3861203"/>
              <a:gd name="connsiteY2" fmla="*/ 89691 h 6092661"/>
              <a:gd name="connsiteX3" fmla="*/ 3676911 w 3861203"/>
              <a:gd name="connsiteY3" fmla="*/ 2358847 h 6092661"/>
              <a:gd name="connsiteX4" fmla="*/ 1260167 w 3861203"/>
              <a:gd name="connsiteY4" fmla="*/ 6092661 h 6092661"/>
              <a:gd name="connsiteX5" fmla="*/ 316173 w 3861203"/>
              <a:gd name="connsiteY5" fmla="*/ 2358847 h 6092661"/>
              <a:gd name="connsiteX6" fmla="*/ 1156357 w 3861203"/>
              <a:gd name="connsiteY6" fmla="*/ 2358847 h 6092661"/>
              <a:gd name="connsiteX7" fmla="*/ 1996541 w 3861203"/>
              <a:gd name="connsiteY7" fmla="*/ 3755450 h 6092661"/>
              <a:gd name="connsiteX8" fmla="*/ 2836725 w 3861203"/>
              <a:gd name="connsiteY8" fmla="*/ 2358847 h 6092661"/>
              <a:gd name="connsiteX9" fmla="*/ 1996541 w 3861203"/>
              <a:gd name="connsiteY9" fmla="*/ 962244 h 6092661"/>
              <a:gd name="connsiteX10" fmla="*/ 1156357 w 3861203"/>
              <a:gd name="connsiteY10" fmla="*/ 2358847 h 6092661"/>
              <a:gd name="connsiteX0" fmla="*/ 316173 w 3728126"/>
              <a:gd name="connsiteY0" fmla="*/ 2613450 h 6877363"/>
              <a:gd name="connsiteX1" fmla="*/ 240491 w 3728126"/>
              <a:gd name="connsiteY1" fmla="*/ 894551 h 6877363"/>
              <a:gd name="connsiteX2" fmla="*/ 3307452 w 3728126"/>
              <a:gd name="connsiteY2" fmla="*/ 344294 h 6877363"/>
              <a:gd name="connsiteX3" fmla="*/ 3482702 w 3728126"/>
              <a:gd name="connsiteY3" fmla="*/ 6206314 h 6877363"/>
              <a:gd name="connsiteX4" fmla="*/ 1260167 w 3728126"/>
              <a:gd name="connsiteY4" fmla="*/ 6347264 h 6877363"/>
              <a:gd name="connsiteX5" fmla="*/ 316173 w 3728126"/>
              <a:gd name="connsiteY5" fmla="*/ 2613450 h 6877363"/>
              <a:gd name="connsiteX6" fmla="*/ 1156357 w 3728126"/>
              <a:gd name="connsiteY6" fmla="*/ 2613450 h 6877363"/>
              <a:gd name="connsiteX7" fmla="*/ 1996541 w 3728126"/>
              <a:gd name="connsiteY7" fmla="*/ 4010053 h 6877363"/>
              <a:gd name="connsiteX8" fmla="*/ 2836725 w 3728126"/>
              <a:gd name="connsiteY8" fmla="*/ 2613450 h 6877363"/>
              <a:gd name="connsiteX9" fmla="*/ 1996541 w 3728126"/>
              <a:gd name="connsiteY9" fmla="*/ 1216847 h 6877363"/>
              <a:gd name="connsiteX10" fmla="*/ 1156357 w 3728126"/>
              <a:gd name="connsiteY10" fmla="*/ 2613450 h 6877363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561430 h 6993020"/>
              <a:gd name="connsiteX1" fmla="*/ 206667 w 3757847"/>
              <a:gd name="connsiteY1" fmla="*/ 842531 h 6993020"/>
              <a:gd name="connsiteX2" fmla="*/ 3273628 w 3757847"/>
              <a:gd name="connsiteY2" fmla="*/ 292274 h 6993020"/>
              <a:gd name="connsiteX3" fmla="*/ 3448878 w 3757847"/>
              <a:gd name="connsiteY3" fmla="*/ 6154294 h 6993020"/>
              <a:gd name="connsiteX4" fmla="*/ 303851 w 3757847"/>
              <a:gd name="connsiteY4" fmla="*/ 6578465 h 6993020"/>
              <a:gd name="connsiteX5" fmla="*/ 282349 w 3757847"/>
              <a:gd name="connsiteY5" fmla="*/ 2561430 h 6993020"/>
              <a:gd name="connsiteX6" fmla="*/ 1122533 w 3757847"/>
              <a:gd name="connsiteY6" fmla="*/ 2561430 h 6993020"/>
              <a:gd name="connsiteX7" fmla="*/ 1962717 w 3757847"/>
              <a:gd name="connsiteY7" fmla="*/ 3958033 h 6993020"/>
              <a:gd name="connsiteX8" fmla="*/ 2802901 w 3757847"/>
              <a:gd name="connsiteY8" fmla="*/ 2561430 h 6993020"/>
              <a:gd name="connsiteX9" fmla="*/ 1962717 w 3757847"/>
              <a:gd name="connsiteY9" fmla="*/ 1164827 h 6993020"/>
              <a:gd name="connsiteX10" fmla="*/ 1122533 w 3757847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551385"/>
              <a:gd name="connsiteY0" fmla="*/ 2561430 h 6993020"/>
              <a:gd name="connsiteX1" fmla="*/ 139375 w 3551385"/>
              <a:gd name="connsiteY1" fmla="*/ 842531 h 6993020"/>
              <a:gd name="connsiteX2" fmla="*/ 3206336 w 3551385"/>
              <a:gd name="connsiteY2" fmla="*/ 292274 h 6993020"/>
              <a:gd name="connsiteX3" fmla="*/ 3381586 w 3551385"/>
              <a:gd name="connsiteY3" fmla="*/ 6154294 h 6993020"/>
              <a:gd name="connsiteX4" fmla="*/ 236559 w 3551385"/>
              <a:gd name="connsiteY4" fmla="*/ 6578465 h 6993020"/>
              <a:gd name="connsiteX5" fmla="*/ 215057 w 3551385"/>
              <a:gd name="connsiteY5" fmla="*/ 2561430 h 6993020"/>
              <a:gd name="connsiteX6" fmla="*/ 1055241 w 3551385"/>
              <a:gd name="connsiteY6" fmla="*/ 2561430 h 6993020"/>
              <a:gd name="connsiteX7" fmla="*/ 1895425 w 3551385"/>
              <a:gd name="connsiteY7" fmla="*/ 3958033 h 6993020"/>
              <a:gd name="connsiteX8" fmla="*/ 2735609 w 3551385"/>
              <a:gd name="connsiteY8" fmla="*/ 2561430 h 6993020"/>
              <a:gd name="connsiteX9" fmla="*/ 1895425 w 3551385"/>
              <a:gd name="connsiteY9" fmla="*/ 1164827 h 6993020"/>
              <a:gd name="connsiteX10" fmla="*/ 1055241 w 3551385"/>
              <a:gd name="connsiteY10" fmla="*/ 2561430 h 6993020"/>
              <a:gd name="connsiteX0" fmla="*/ 215057 w 3674735"/>
              <a:gd name="connsiteY0" fmla="*/ 2499473 h 6927147"/>
              <a:gd name="connsiteX1" fmla="*/ 139375 w 3674735"/>
              <a:gd name="connsiteY1" fmla="*/ 780574 h 6927147"/>
              <a:gd name="connsiteX2" fmla="*/ 3594753 w 3674735"/>
              <a:gd name="connsiteY2" fmla="*/ 303145 h 6927147"/>
              <a:gd name="connsiteX3" fmla="*/ 3381586 w 3674735"/>
              <a:gd name="connsiteY3" fmla="*/ 6092337 h 6927147"/>
              <a:gd name="connsiteX4" fmla="*/ 236559 w 3674735"/>
              <a:gd name="connsiteY4" fmla="*/ 6516508 h 6927147"/>
              <a:gd name="connsiteX5" fmla="*/ 215057 w 3674735"/>
              <a:gd name="connsiteY5" fmla="*/ 2499473 h 6927147"/>
              <a:gd name="connsiteX6" fmla="*/ 1055241 w 3674735"/>
              <a:gd name="connsiteY6" fmla="*/ 2499473 h 6927147"/>
              <a:gd name="connsiteX7" fmla="*/ 1895425 w 3674735"/>
              <a:gd name="connsiteY7" fmla="*/ 3896076 h 6927147"/>
              <a:gd name="connsiteX8" fmla="*/ 2735609 w 3674735"/>
              <a:gd name="connsiteY8" fmla="*/ 2499473 h 6927147"/>
              <a:gd name="connsiteX9" fmla="*/ 1895425 w 3674735"/>
              <a:gd name="connsiteY9" fmla="*/ 1102870 h 6927147"/>
              <a:gd name="connsiteX10" fmla="*/ 1055241 w 3674735"/>
              <a:gd name="connsiteY10" fmla="*/ 2499473 h 69271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597832"/>
              <a:gd name="connsiteY0" fmla="*/ 2275066 h 6702740"/>
              <a:gd name="connsiteX1" fmla="*/ 223375 w 3597832"/>
              <a:gd name="connsiteY1" fmla="*/ 62553 h 6702740"/>
              <a:gd name="connsiteX2" fmla="*/ 3597832 w 3597832"/>
              <a:gd name="connsiteY2" fmla="*/ 78738 h 6702740"/>
              <a:gd name="connsiteX3" fmla="*/ 3384665 w 3597832"/>
              <a:gd name="connsiteY3" fmla="*/ 5867930 h 6702740"/>
              <a:gd name="connsiteX4" fmla="*/ 239638 w 3597832"/>
              <a:gd name="connsiteY4" fmla="*/ 6292101 h 6702740"/>
              <a:gd name="connsiteX5" fmla="*/ 218136 w 3597832"/>
              <a:gd name="connsiteY5" fmla="*/ 2275066 h 6702740"/>
              <a:gd name="connsiteX6" fmla="*/ 1058320 w 3597832"/>
              <a:gd name="connsiteY6" fmla="*/ 2275066 h 6702740"/>
              <a:gd name="connsiteX7" fmla="*/ 1898504 w 3597832"/>
              <a:gd name="connsiteY7" fmla="*/ 3671669 h 6702740"/>
              <a:gd name="connsiteX8" fmla="*/ 2738688 w 3597832"/>
              <a:gd name="connsiteY8" fmla="*/ 2275066 h 6702740"/>
              <a:gd name="connsiteX9" fmla="*/ 1898504 w 3597832"/>
              <a:gd name="connsiteY9" fmla="*/ 878463 h 6702740"/>
              <a:gd name="connsiteX10" fmla="*/ 1058320 w 3597832"/>
              <a:gd name="connsiteY10" fmla="*/ 2275066 h 6702740"/>
              <a:gd name="connsiteX0" fmla="*/ 218136 w 3597832"/>
              <a:gd name="connsiteY0" fmla="*/ 2275066 h 6479136"/>
              <a:gd name="connsiteX1" fmla="*/ 223375 w 3597832"/>
              <a:gd name="connsiteY1" fmla="*/ 62553 h 6479136"/>
              <a:gd name="connsiteX2" fmla="*/ 3597832 w 3597832"/>
              <a:gd name="connsiteY2" fmla="*/ 78738 h 6479136"/>
              <a:gd name="connsiteX3" fmla="*/ 3384665 w 3597832"/>
              <a:gd name="connsiteY3" fmla="*/ 5867930 h 6479136"/>
              <a:gd name="connsiteX4" fmla="*/ 239638 w 3597832"/>
              <a:gd name="connsiteY4" fmla="*/ 6292101 h 6479136"/>
              <a:gd name="connsiteX5" fmla="*/ 218136 w 3597832"/>
              <a:gd name="connsiteY5" fmla="*/ 2275066 h 6479136"/>
              <a:gd name="connsiteX6" fmla="*/ 1058320 w 3597832"/>
              <a:gd name="connsiteY6" fmla="*/ 2275066 h 6479136"/>
              <a:gd name="connsiteX7" fmla="*/ 1898504 w 3597832"/>
              <a:gd name="connsiteY7" fmla="*/ 3671669 h 6479136"/>
              <a:gd name="connsiteX8" fmla="*/ 2738688 w 3597832"/>
              <a:gd name="connsiteY8" fmla="*/ 2275066 h 6479136"/>
              <a:gd name="connsiteX9" fmla="*/ 1898504 w 3597832"/>
              <a:gd name="connsiteY9" fmla="*/ 878463 h 6479136"/>
              <a:gd name="connsiteX10" fmla="*/ 1058320 w 3597832"/>
              <a:gd name="connsiteY10" fmla="*/ 2275066 h 6479136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1020 w 3380716"/>
              <a:gd name="connsiteY0" fmla="*/ 2275066 h 6696839"/>
              <a:gd name="connsiteX1" fmla="*/ 6259 w 3380716"/>
              <a:gd name="connsiteY1" fmla="*/ 62553 h 6696839"/>
              <a:gd name="connsiteX2" fmla="*/ 3380716 w 3380716"/>
              <a:gd name="connsiteY2" fmla="*/ 78738 h 6696839"/>
              <a:gd name="connsiteX3" fmla="*/ 3369849 w 3380716"/>
              <a:gd name="connsiteY3" fmla="*/ 6563845 h 6696839"/>
              <a:gd name="connsiteX4" fmla="*/ 22522 w 3380716"/>
              <a:gd name="connsiteY4" fmla="*/ 6292101 h 6696839"/>
              <a:gd name="connsiteX5" fmla="*/ 1020 w 3380716"/>
              <a:gd name="connsiteY5" fmla="*/ 2275066 h 6696839"/>
              <a:gd name="connsiteX6" fmla="*/ 841204 w 3380716"/>
              <a:gd name="connsiteY6" fmla="*/ 2275066 h 6696839"/>
              <a:gd name="connsiteX7" fmla="*/ 1681388 w 3380716"/>
              <a:gd name="connsiteY7" fmla="*/ 3671669 h 6696839"/>
              <a:gd name="connsiteX8" fmla="*/ 2521572 w 3380716"/>
              <a:gd name="connsiteY8" fmla="*/ 2275066 h 6696839"/>
              <a:gd name="connsiteX9" fmla="*/ 1681388 w 3380716"/>
              <a:gd name="connsiteY9" fmla="*/ 878463 h 6696839"/>
              <a:gd name="connsiteX10" fmla="*/ 841204 w 3380716"/>
              <a:gd name="connsiteY10" fmla="*/ 2275066 h 6696839"/>
              <a:gd name="connsiteX0" fmla="*/ 1020 w 3380716"/>
              <a:gd name="connsiteY0" fmla="*/ 2275066 h 6563845"/>
              <a:gd name="connsiteX1" fmla="*/ 6259 w 3380716"/>
              <a:gd name="connsiteY1" fmla="*/ 62553 h 6563845"/>
              <a:gd name="connsiteX2" fmla="*/ 3380716 w 3380716"/>
              <a:gd name="connsiteY2" fmla="*/ 78738 h 6563845"/>
              <a:gd name="connsiteX3" fmla="*/ 3369849 w 3380716"/>
              <a:gd name="connsiteY3" fmla="*/ 6563845 h 6563845"/>
              <a:gd name="connsiteX4" fmla="*/ 22522 w 3380716"/>
              <a:gd name="connsiteY4" fmla="*/ 6292101 h 6563845"/>
              <a:gd name="connsiteX5" fmla="*/ 1020 w 3380716"/>
              <a:gd name="connsiteY5" fmla="*/ 2275066 h 6563845"/>
              <a:gd name="connsiteX6" fmla="*/ 841204 w 3380716"/>
              <a:gd name="connsiteY6" fmla="*/ 2275066 h 6563845"/>
              <a:gd name="connsiteX7" fmla="*/ 1681388 w 3380716"/>
              <a:gd name="connsiteY7" fmla="*/ 3671669 h 6563845"/>
              <a:gd name="connsiteX8" fmla="*/ 2521572 w 3380716"/>
              <a:gd name="connsiteY8" fmla="*/ 2275066 h 6563845"/>
              <a:gd name="connsiteX9" fmla="*/ 1681388 w 3380716"/>
              <a:gd name="connsiteY9" fmla="*/ 878463 h 6563845"/>
              <a:gd name="connsiteX10" fmla="*/ 841204 w 3380716"/>
              <a:gd name="connsiteY10" fmla="*/ 2275066 h 6563845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68830 w 3379697"/>
              <a:gd name="connsiteY3" fmla="*/ 6563845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0 w 3387788"/>
              <a:gd name="connsiteY0" fmla="*/ 1239285 h 6890912"/>
              <a:gd name="connsiteX1" fmla="*/ 13331 w 3387788"/>
              <a:gd name="connsiteY1" fmla="*/ 62553 h 6890912"/>
              <a:gd name="connsiteX2" fmla="*/ 3387788 w 3387788"/>
              <a:gd name="connsiteY2" fmla="*/ 78738 h 6890912"/>
              <a:gd name="connsiteX3" fmla="*/ 3385013 w 3387788"/>
              <a:gd name="connsiteY3" fmla="*/ 6887527 h 6890912"/>
              <a:gd name="connsiteX4" fmla="*/ 13410 w 3387788"/>
              <a:gd name="connsiteY4" fmla="*/ 6890912 h 6890912"/>
              <a:gd name="connsiteX5" fmla="*/ 0 w 3387788"/>
              <a:gd name="connsiteY5" fmla="*/ 1239285 h 6890912"/>
              <a:gd name="connsiteX6" fmla="*/ 2652800 w 3387788"/>
              <a:gd name="connsiteY6" fmla="*/ 486726 h 6890912"/>
              <a:gd name="connsiteX7" fmla="*/ 2853713 w 3387788"/>
              <a:gd name="connsiteY7" fmla="*/ 823273 h 6890912"/>
              <a:gd name="connsiteX8" fmla="*/ 3078902 w 3387788"/>
              <a:gd name="connsiteY8" fmla="*/ 486726 h 6890912"/>
              <a:gd name="connsiteX9" fmla="*/ 2902265 w 3387788"/>
              <a:gd name="connsiteY9" fmla="*/ 198732 h 6890912"/>
              <a:gd name="connsiteX10" fmla="*/ 2652800 w 3387788"/>
              <a:gd name="connsiteY10" fmla="*/ 486726 h 6890912"/>
              <a:gd name="connsiteX0" fmla="*/ 1 w 3379697"/>
              <a:gd name="connsiteY0" fmla="*/ 672843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672843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8227 w 3387923"/>
              <a:gd name="connsiteY0" fmla="*/ 672843 h 6890912"/>
              <a:gd name="connsiteX1" fmla="*/ 13466 w 3387923"/>
              <a:gd name="connsiteY1" fmla="*/ 62553 h 6890912"/>
              <a:gd name="connsiteX2" fmla="*/ 3387923 w 3387923"/>
              <a:gd name="connsiteY2" fmla="*/ 78738 h 6890912"/>
              <a:gd name="connsiteX3" fmla="*/ 3385148 w 3387923"/>
              <a:gd name="connsiteY3" fmla="*/ 6887527 h 6890912"/>
              <a:gd name="connsiteX4" fmla="*/ 13545 w 3387923"/>
              <a:gd name="connsiteY4" fmla="*/ 6890912 h 6890912"/>
              <a:gd name="connsiteX5" fmla="*/ 8227 w 3387923"/>
              <a:gd name="connsiteY5" fmla="*/ 672843 h 6890912"/>
              <a:gd name="connsiteX6" fmla="*/ 2652935 w 3387923"/>
              <a:gd name="connsiteY6" fmla="*/ 486726 h 6890912"/>
              <a:gd name="connsiteX7" fmla="*/ 2853848 w 3387923"/>
              <a:gd name="connsiteY7" fmla="*/ 823273 h 6890912"/>
              <a:gd name="connsiteX8" fmla="*/ 3079037 w 3387923"/>
              <a:gd name="connsiteY8" fmla="*/ 486726 h 6890912"/>
              <a:gd name="connsiteX9" fmla="*/ 2902400 w 3387923"/>
              <a:gd name="connsiteY9" fmla="*/ 198732 h 6890912"/>
              <a:gd name="connsiteX10" fmla="*/ 2652935 w 3387923"/>
              <a:gd name="connsiteY10" fmla="*/ 486726 h 6890912"/>
              <a:gd name="connsiteX0" fmla="*/ 3897 w 3383593"/>
              <a:gd name="connsiteY0" fmla="*/ 683053 h 6901122"/>
              <a:gd name="connsiteX1" fmla="*/ 1992 w 3383593"/>
              <a:gd name="connsiteY1" fmla="*/ 46569 h 6901122"/>
              <a:gd name="connsiteX2" fmla="*/ 3383593 w 3383593"/>
              <a:gd name="connsiteY2" fmla="*/ 88948 h 6901122"/>
              <a:gd name="connsiteX3" fmla="*/ 3380818 w 3383593"/>
              <a:gd name="connsiteY3" fmla="*/ 6897737 h 6901122"/>
              <a:gd name="connsiteX4" fmla="*/ 9215 w 3383593"/>
              <a:gd name="connsiteY4" fmla="*/ 6901122 h 6901122"/>
              <a:gd name="connsiteX5" fmla="*/ 3897 w 3383593"/>
              <a:gd name="connsiteY5" fmla="*/ 683053 h 6901122"/>
              <a:gd name="connsiteX6" fmla="*/ 2648605 w 3383593"/>
              <a:gd name="connsiteY6" fmla="*/ 496936 h 6901122"/>
              <a:gd name="connsiteX7" fmla="*/ 2849518 w 3383593"/>
              <a:gd name="connsiteY7" fmla="*/ 833483 h 6901122"/>
              <a:gd name="connsiteX8" fmla="*/ 3074707 w 3383593"/>
              <a:gd name="connsiteY8" fmla="*/ 496936 h 6901122"/>
              <a:gd name="connsiteX9" fmla="*/ 2898070 w 3383593"/>
              <a:gd name="connsiteY9" fmla="*/ 208942 h 6901122"/>
              <a:gd name="connsiteX10" fmla="*/ 2648605 w 3383593"/>
              <a:gd name="connsiteY10" fmla="*/ 496936 h 6901122"/>
              <a:gd name="connsiteX0" fmla="*/ 3897 w 3383593"/>
              <a:gd name="connsiteY0" fmla="*/ 673896 h 6891965"/>
              <a:gd name="connsiteX1" fmla="*/ 1992 w 3383593"/>
              <a:gd name="connsiteY1" fmla="*/ 37412 h 6891965"/>
              <a:gd name="connsiteX2" fmla="*/ 3383593 w 3383593"/>
              <a:gd name="connsiteY2" fmla="*/ 79791 h 6891965"/>
              <a:gd name="connsiteX3" fmla="*/ 3380818 w 3383593"/>
              <a:gd name="connsiteY3" fmla="*/ 6888580 h 6891965"/>
              <a:gd name="connsiteX4" fmla="*/ 9215 w 3383593"/>
              <a:gd name="connsiteY4" fmla="*/ 6891965 h 6891965"/>
              <a:gd name="connsiteX5" fmla="*/ 3897 w 3383593"/>
              <a:gd name="connsiteY5" fmla="*/ 673896 h 6891965"/>
              <a:gd name="connsiteX6" fmla="*/ 2648605 w 3383593"/>
              <a:gd name="connsiteY6" fmla="*/ 487779 h 6891965"/>
              <a:gd name="connsiteX7" fmla="*/ 2849518 w 3383593"/>
              <a:gd name="connsiteY7" fmla="*/ 824326 h 6891965"/>
              <a:gd name="connsiteX8" fmla="*/ 3074707 w 3383593"/>
              <a:gd name="connsiteY8" fmla="*/ 487779 h 6891965"/>
              <a:gd name="connsiteX9" fmla="*/ 2898070 w 3383593"/>
              <a:gd name="connsiteY9" fmla="*/ 199785 h 6891965"/>
              <a:gd name="connsiteX10" fmla="*/ 2648605 w 3383593"/>
              <a:gd name="connsiteY10" fmla="*/ 487779 h 6891965"/>
              <a:gd name="connsiteX0" fmla="*/ 2857 w 3382553"/>
              <a:gd name="connsiteY0" fmla="*/ 673896 h 6891965"/>
              <a:gd name="connsiteX1" fmla="*/ 952 w 3382553"/>
              <a:gd name="connsiteY1" fmla="*/ 37412 h 6891965"/>
              <a:gd name="connsiteX2" fmla="*/ 3382553 w 3382553"/>
              <a:gd name="connsiteY2" fmla="*/ 79791 h 6891965"/>
              <a:gd name="connsiteX3" fmla="*/ 3379778 w 3382553"/>
              <a:gd name="connsiteY3" fmla="*/ 6888580 h 6891965"/>
              <a:gd name="connsiteX4" fmla="*/ 8175 w 3382553"/>
              <a:gd name="connsiteY4" fmla="*/ 6891965 h 6891965"/>
              <a:gd name="connsiteX5" fmla="*/ 2857 w 3382553"/>
              <a:gd name="connsiteY5" fmla="*/ 673896 h 6891965"/>
              <a:gd name="connsiteX6" fmla="*/ 2647565 w 3382553"/>
              <a:gd name="connsiteY6" fmla="*/ 487779 h 6891965"/>
              <a:gd name="connsiteX7" fmla="*/ 2848478 w 3382553"/>
              <a:gd name="connsiteY7" fmla="*/ 824326 h 6891965"/>
              <a:gd name="connsiteX8" fmla="*/ 3073667 w 3382553"/>
              <a:gd name="connsiteY8" fmla="*/ 487779 h 6891965"/>
              <a:gd name="connsiteX9" fmla="*/ 2897030 w 3382553"/>
              <a:gd name="connsiteY9" fmla="*/ 199785 h 6891965"/>
              <a:gd name="connsiteX10" fmla="*/ 2647565 w 3382553"/>
              <a:gd name="connsiteY10" fmla="*/ 487779 h 6891965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636484 h 6854553"/>
              <a:gd name="connsiteX1" fmla="*/ 952 w 3379778"/>
              <a:gd name="connsiteY1" fmla="*/ 0 h 6854553"/>
              <a:gd name="connsiteX2" fmla="*/ 3363503 w 3379778"/>
              <a:gd name="connsiteY2" fmla="*/ 1898 h 6854553"/>
              <a:gd name="connsiteX3" fmla="*/ 3379778 w 3379778"/>
              <a:gd name="connsiteY3" fmla="*/ 6851168 h 6854553"/>
              <a:gd name="connsiteX4" fmla="*/ 8175 w 3379778"/>
              <a:gd name="connsiteY4" fmla="*/ 6854553 h 6854553"/>
              <a:gd name="connsiteX5" fmla="*/ 2857 w 3379778"/>
              <a:gd name="connsiteY5" fmla="*/ 636484 h 6854553"/>
              <a:gd name="connsiteX6" fmla="*/ 2647565 w 3379778"/>
              <a:gd name="connsiteY6" fmla="*/ 450367 h 6854553"/>
              <a:gd name="connsiteX7" fmla="*/ 2848478 w 3379778"/>
              <a:gd name="connsiteY7" fmla="*/ 786914 h 6854553"/>
              <a:gd name="connsiteX8" fmla="*/ 3073667 w 3379778"/>
              <a:gd name="connsiteY8" fmla="*/ 450367 h 6854553"/>
              <a:gd name="connsiteX9" fmla="*/ 2897030 w 3379778"/>
              <a:gd name="connsiteY9" fmla="*/ 162373 h 6854553"/>
              <a:gd name="connsiteX10" fmla="*/ 2647565 w 3379778"/>
              <a:gd name="connsiteY10" fmla="*/ 450367 h 6854553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61290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2768"/>
              <a:gd name="connsiteY0" fmla="*/ 638865 h 6864543"/>
              <a:gd name="connsiteX1" fmla="*/ 1514 w 3362768"/>
              <a:gd name="connsiteY1" fmla="*/ 0 h 6864543"/>
              <a:gd name="connsiteX2" fmla="*/ 3361684 w 3362768"/>
              <a:gd name="connsiteY2" fmla="*/ 4279 h 6864543"/>
              <a:gd name="connsiteX3" fmla="*/ 3361290 w 3362768"/>
              <a:gd name="connsiteY3" fmla="*/ 6859899 h 6864543"/>
              <a:gd name="connsiteX4" fmla="*/ 6356 w 3362768"/>
              <a:gd name="connsiteY4" fmla="*/ 6856934 h 6864543"/>
              <a:gd name="connsiteX5" fmla="*/ 1038 w 3362768"/>
              <a:gd name="connsiteY5" fmla="*/ 638865 h 6864543"/>
              <a:gd name="connsiteX6" fmla="*/ 2662414 w 3362768"/>
              <a:gd name="connsiteY6" fmla="*/ 452748 h 6864543"/>
              <a:gd name="connsiteX7" fmla="*/ 2894284 w 3362768"/>
              <a:gd name="connsiteY7" fmla="*/ 684520 h 6864543"/>
              <a:gd name="connsiteX8" fmla="*/ 3102804 w 3362768"/>
              <a:gd name="connsiteY8" fmla="*/ 455129 h 6864543"/>
              <a:gd name="connsiteX9" fmla="*/ 2876161 w 3362768"/>
              <a:gd name="connsiteY9" fmla="*/ 236192 h 6864543"/>
              <a:gd name="connsiteX10" fmla="*/ 2662414 w 3362768"/>
              <a:gd name="connsiteY10" fmla="*/ 452748 h 6864543"/>
              <a:gd name="connsiteX0" fmla="*/ 913 w 3362643"/>
              <a:gd name="connsiteY0" fmla="*/ 638865 h 6869273"/>
              <a:gd name="connsiteX1" fmla="*/ 1389 w 3362643"/>
              <a:gd name="connsiteY1" fmla="*/ 0 h 6869273"/>
              <a:gd name="connsiteX2" fmla="*/ 3361559 w 3362643"/>
              <a:gd name="connsiteY2" fmla="*/ 4279 h 6869273"/>
              <a:gd name="connsiteX3" fmla="*/ 3361165 w 3362643"/>
              <a:gd name="connsiteY3" fmla="*/ 6859899 h 6869273"/>
              <a:gd name="connsiteX4" fmla="*/ 3850 w 3362643"/>
              <a:gd name="connsiteY4" fmla="*/ 6864078 h 6869273"/>
              <a:gd name="connsiteX5" fmla="*/ 913 w 3362643"/>
              <a:gd name="connsiteY5" fmla="*/ 638865 h 6869273"/>
              <a:gd name="connsiteX6" fmla="*/ 2662289 w 3362643"/>
              <a:gd name="connsiteY6" fmla="*/ 452748 h 6869273"/>
              <a:gd name="connsiteX7" fmla="*/ 2894159 w 3362643"/>
              <a:gd name="connsiteY7" fmla="*/ 684520 h 6869273"/>
              <a:gd name="connsiteX8" fmla="*/ 3102679 w 3362643"/>
              <a:gd name="connsiteY8" fmla="*/ 455129 h 6869273"/>
              <a:gd name="connsiteX9" fmla="*/ 2876036 w 3362643"/>
              <a:gd name="connsiteY9" fmla="*/ 236192 h 6869273"/>
              <a:gd name="connsiteX10" fmla="*/ 2662289 w 3362643"/>
              <a:gd name="connsiteY10" fmla="*/ 452748 h 6869273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125 w 3361855"/>
              <a:gd name="connsiteY0" fmla="*/ 638865 h 6864078"/>
              <a:gd name="connsiteX1" fmla="*/ 601 w 3361855"/>
              <a:gd name="connsiteY1" fmla="*/ 0 h 6864078"/>
              <a:gd name="connsiteX2" fmla="*/ 3360771 w 3361855"/>
              <a:gd name="connsiteY2" fmla="*/ 4279 h 6864078"/>
              <a:gd name="connsiteX3" fmla="*/ 3360377 w 3361855"/>
              <a:gd name="connsiteY3" fmla="*/ 6859899 h 6864078"/>
              <a:gd name="connsiteX4" fmla="*/ 3062 w 3361855"/>
              <a:gd name="connsiteY4" fmla="*/ 6864078 h 6864078"/>
              <a:gd name="connsiteX5" fmla="*/ 125 w 3361855"/>
              <a:gd name="connsiteY5" fmla="*/ 638865 h 6864078"/>
              <a:gd name="connsiteX6" fmla="*/ 2661501 w 3361855"/>
              <a:gd name="connsiteY6" fmla="*/ 452748 h 6864078"/>
              <a:gd name="connsiteX7" fmla="*/ 2893371 w 3361855"/>
              <a:gd name="connsiteY7" fmla="*/ 684520 h 6864078"/>
              <a:gd name="connsiteX8" fmla="*/ 3101891 w 3361855"/>
              <a:gd name="connsiteY8" fmla="*/ 455129 h 6864078"/>
              <a:gd name="connsiteX9" fmla="*/ 2875248 w 3361855"/>
              <a:gd name="connsiteY9" fmla="*/ 236192 h 6864078"/>
              <a:gd name="connsiteX10" fmla="*/ 2661501 w 3361855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388012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388012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79766 w 3361609"/>
              <a:gd name="connsiteY9" fmla="*/ 2504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720238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242 w 3368167"/>
              <a:gd name="connsiteY0" fmla="*/ 496538 h 6864078"/>
              <a:gd name="connsiteX1" fmla="*/ 6913 w 3368167"/>
              <a:gd name="connsiteY1" fmla="*/ 0 h 6864078"/>
              <a:gd name="connsiteX2" fmla="*/ 3367083 w 3368167"/>
              <a:gd name="connsiteY2" fmla="*/ 4279 h 6864078"/>
              <a:gd name="connsiteX3" fmla="*/ 3366689 w 3368167"/>
              <a:gd name="connsiteY3" fmla="*/ 6859899 h 6864078"/>
              <a:gd name="connsiteX4" fmla="*/ 9374 w 3368167"/>
              <a:gd name="connsiteY4" fmla="*/ 6864078 h 6864078"/>
              <a:gd name="connsiteX5" fmla="*/ 242 w 3368167"/>
              <a:gd name="connsiteY5" fmla="*/ 496538 h 6864078"/>
              <a:gd name="connsiteX6" fmla="*/ 2672575 w 3368167"/>
              <a:gd name="connsiteY6" fmla="*/ 462274 h 6864078"/>
              <a:gd name="connsiteX7" fmla="*/ 2890158 w 3368167"/>
              <a:gd name="connsiteY7" fmla="*/ 720238 h 6864078"/>
              <a:gd name="connsiteX8" fmla="*/ 3108203 w 3368167"/>
              <a:gd name="connsiteY8" fmla="*/ 462272 h 6864078"/>
              <a:gd name="connsiteX9" fmla="*/ 2874418 w 3368167"/>
              <a:gd name="connsiteY9" fmla="*/ 212379 h 6864078"/>
              <a:gd name="connsiteX10" fmla="*/ 2672575 w 3368167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8751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3617 w 3364398"/>
              <a:gd name="connsiteY0" fmla="*/ 595212 h 6967515"/>
              <a:gd name="connsiteX1" fmla="*/ 762 w 3364398"/>
              <a:gd name="connsiteY1" fmla="*/ 103437 h 6967515"/>
              <a:gd name="connsiteX2" fmla="*/ 3363314 w 3364398"/>
              <a:gd name="connsiteY2" fmla="*/ 107716 h 6967515"/>
              <a:gd name="connsiteX3" fmla="*/ 3362920 w 3364398"/>
              <a:gd name="connsiteY3" fmla="*/ 6963336 h 6967515"/>
              <a:gd name="connsiteX4" fmla="*/ 5605 w 3364398"/>
              <a:gd name="connsiteY4" fmla="*/ 6967515 h 6967515"/>
              <a:gd name="connsiteX5" fmla="*/ 3617 w 3364398"/>
              <a:gd name="connsiteY5" fmla="*/ 595212 h 6967515"/>
              <a:gd name="connsiteX6" fmla="*/ 2633088 w 3364398"/>
              <a:gd name="connsiteY6" fmla="*/ 575236 h 6967515"/>
              <a:gd name="connsiteX7" fmla="*/ 2891151 w 3364398"/>
              <a:gd name="connsiteY7" fmla="*/ 823675 h 6967515"/>
              <a:gd name="connsiteX8" fmla="*/ 3137772 w 3364398"/>
              <a:gd name="connsiteY8" fmla="*/ 563328 h 6967515"/>
              <a:gd name="connsiteX9" fmla="*/ 2884937 w 3364398"/>
              <a:gd name="connsiteY9" fmla="*/ 318197 h 6967515"/>
              <a:gd name="connsiteX10" fmla="*/ 2633088 w 3364398"/>
              <a:gd name="connsiteY10" fmla="*/ 575236 h 6967515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7033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8938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74650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727005 w 6087786"/>
              <a:gd name="connsiteY0" fmla="*/ 614155 h 6986458"/>
              <a:gd name="connsiteX1" fmla="*/ 0 w 6087786"/>
              <a:gd name="connsiteY1" fmla="*/ 122380 h 6986458"/>
              <a:gd name="connsiteX2" fmla="*/ 6086702 w 6087786"/>
              <a:gd name="connsiteY2" fmla="*/ 126659 h 6986458"/>
              <a:gd name="connsiteX3" fmla="*/ 6086308 w 6087786"/>
              <a:gd name="connsiteY3" fmla="*/ 6982279 h 6986458"/>
              <a:gd name="connsiteX4" fmla="*/ 2728993 w 6087786"/>
              <a:gd name="connsiteY4" fmla="*/ 6986458 h 6986458"/>
              <a:gd name="connsiteX5" fmla="*/ 2727005 w 6087786"/>
              <a:gd name="connsiteY5" fmla="*/ 614155 h 6986458"/>
              <a:gd name="connsiteX6" fmla="*/ 5389814 w 6087786"/>
              <a:gd name="connsiteY6" fmla="*/ 589417 h 6986458"/>
              <a:gd name="connsiteX7" fmla="*/ 5612158 w 6087786"/>
              <a:gd name="connsiteY7" fmla="*/ 806900 h 6986458"/>
              <a:gd name="connsiteX8" fmla="*/ 5825441 w 6087786"/>
              <a:gd name="connsiteY8" fmla="*/ 591797 h 6986458"/>
              <a:gd name="connsiteX9" fmla="*/ 5608325 w 6087786"/>
              <a:gd name="connsiteY9" fmla="*/ 372859 h 6986458"/>
              <a:gd name="connsiteX10" fmla="*/ 5389814 w 6087786"/>
              <a:gd name="connsiteY10" fmla="*/ 589417 h 6986458"/>
              <a:gd name="connsiteX0" fmla="*/ 202396 w 6287327"/>
              <a:gd name="connsiteY0" fmla="*/ 610469 h 6992297"/>
              <a:gd name="connsiteX1" fmla="*/ 199541 w 6287327"/>
              <a:gd name="connsiteY1" fmla="*/ 128219 h 6992297"/>
              <a:gd name="connsiteX2" fmla="*/ 6286243 w 6287327"/>
              <a:gd name="connsiteY2" fmla="*/ 132498 h 6992297"/>
              <a:gd name="connsiteX3" fmla="*/ 6285849 w 6287327"/>
              <a:gd name="connsiteY3" fmla="*/ 6988118 h 6992297"/>
              <a:gd name="connsiteX4" fmla="*/ 2928534 w 6287327"/>
              <a:gd name="connsiteY4" fmla="*/ 6992297 h 6992297"/>
              <a:gd name="connsiteX5" fmla="*/ 202396 w 6287327"/>
              <a:gd name="connsiteY5" fmla="*/ 610469 h 6992297"/>
              <a:gd name="connsiteX6" fmla="*/ 5589355 w 6287327"/>
              <a:gd name="connsiteY6" fmla="*/ 595256 h 6992297"/>
              <a:gd name="connsiteX7" fmla="*/ 5811699 w 6287327"/>
              <a:gd name="connsiteY7" fmla="*/ 812739 h 6992297"/>
              <a:gd name="connsiteX8" fmla="*/ 6024982 w 6287327"/>
              <a:gd name="connsiteY8" fmla="*/ 597636 h 6992297"/>
              <a:gd name="connsiteX9" fmla="*/ 5807866 w 6287327"/>
              <a:gd name="connsiteY9" fmla="*/ 378698 h 6992297"/>
              <a:gd name="connsiteX10" fmla="*/ 5589355 w 6287327"/>
              <a:gd name="connsiteY10" fmla="*/ 595256 h 6992297"/>
              <a:gd name="connsiteX0" fmla="*/ 3466 w 6088397"/>
              <a:gd name="connsiteY0" fmla="*/ 482250 h 6864078"/>
              <a:gd name="connsiteX1" fmla="*/ 611 w 6088397"/>
              <a:gd name="connsiteY1" fmla="*/ 0 h 6864078"/>
              <a:gd name="connsiteX2" fmla="*/ 6087313 w 6088397"/>
              <a:gd name="connsiteY2" fmla="*/ 4279 h 6864078"/>
              <a:gd name="connsiteX3" fmla="*/ 6086919 w 6088397"/>
              <a:gd name="connsiteY3" fmla="*/ 6859899 h 6864078"/>
              <a:gd name="connsiteX4" fmla="*/ 2729604 w 6088397"/>
              <a:gd name="connsiteY4" fmla="*/ 6864078 h 6864078"/>
              <a:gd name="connsiteX5" fmla="*/ 3466 w 6088397"/>
              <a:gd name="connsiteY5" fmla="*/ 482250 h 6864078"/>
              <a:gd name="connsiteX6" fmla="*/ 5390425 w 6088397"/>
              <a:gd name="connsiteY6" fmla="*/ 467037 h 6864078"/>
              <a:gd name="connsiteX7" fmla="*/ 5612769 w 6088397"/>
              <a:gd name="connsiteY7" fmla="*/ 684520 h 6864078"/>
              <a:gd name="connsiteX8" fmla="*/ 5826052 w 6088397"/>
              <a:gd name="connsiteY8" fmla="*/ 469417 h 6864078"/>
              <a:gd name="connsiteX9" fmla="*/ 5608936 w 6088397"/>
              <a:gd name="connsiteY9" fmla="*/ 250479 h 6864078"/>
              <a:gd name="connsiteX10" fmla="*/ 5390425 w 6088397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4843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81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3357 w 6088288"/>
              <a:gd name="connsiteY0" fmla="*/ 482250 h 6864078"/>
              <a:gd name="connsiteX1" fmla="*/ 502 w 6088288"/>
              <a:gd name="connsiteY1" fmla="*/ 0 h 6864078"/>
              <a:gd name="connsiteX2" fmla="*/ 6087204 w 6088288"/>
              <a:gd name="connsiteY2" fmla="*/ 4279 h 6864078"/>
              <a:gd name="connsiteX3" fmla="*/ 6086810 w 6088288"/>
              <a:gd name="connsiteY3" fmla="*/ 6859899 h 6864078"/>
              <a:gd name="connsiteX4" fmla="*/ 583 w 6088288"/>
              <a:gd name="connsiteY4" fmla="*/ 6864078 h 6864078"/>
              <a:gd name="connsiteX5" fmla="*/ 3357 w 6088288"/>
              <a:gd name="connsiteY5" fmla="*/ 482250 h 6864078"/>
              <a:gd name="connsiteX6" fmla="*/ 5390316 w 6088288"/>
              <a:gd name="connsiteY6" fmla="*/ 467037 h 6864078"/>
              <a:gd name="connsiteX7" fmla="*/ 5612660 w 6088288"/>
              <a:gd name="connsiteY7" fmla="*/ 684520 h 6864078"/>
              <a:gd name="connsiteX8" fmla="*/ 5825943 w 6088288"/>
              <a:gd name="connsiteY8" fmla="*/ 469417 h 6864078"/>
              <a:gd name="connsiteX9" fmla="*/ 5608827 w 6088288"/>
              <a:gd name="connsiteY9" fmla="*/ 250479 h 6864078"/>
              <a:gd name="connsiteX10" fmla="*/ 5390316 w 6088288"/>
              <a:gd name="connsiteY10" fmla="*/ 467037 h 6864078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81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1831655 w 7916586"/>
              <a:gd name="connsiteY0" fmla="*/ 610469 h 6992297"/>
              <a:gd name="connsiteX1" fmla="*/ 0 w 7916586"/>
              <a:gd name="connsiteY1" fmla="*/ 128219 h 6992297"/>
              <a:gd name="connsiteX2" fmla="*/ 7915502 w 7916586"/>
              <a:gd name="connsiteY2" fmla="*/ 132498 h 6992297"/>
              <a:gd name="connsiteX3" fmla="*/ 7915108 w 7916586"/>
              <a:gd name="connsiteY3" fmla="*/ 6988118 h 6992297"/>
              <a:gd name="connsiteX4" fmla="*/ 1828881 w 7916586"/>
              <a:gd name="connsiteY4" fmla="*/ 6992297 h 6992297"/>
              <a:gd name="connsiteX5" fmla="*/ 1831655 w 7916586"/>
              <a:gd name="connsiteY5" fmla="*/ 610469 h 6992297"/>
              <a:gd name="connsiteX6" fmla="*/ 7218614 w 7916586"/>
              <a:gd name="connsiteY6" fmla="*/ 595256 h 6992297"/>
              <a:gd name="connsiteX7" fmla="*/ 7440958 w 7916586"/>
              <a:gd name="connsiteY7" fmla="*/ 812739 h 6992297"/>
              <a:gd name="connsiteX8" fmla="*/ 7654241 w 7916586"/>
              <a:gd name="connsiteY8" fmla="*/ 597636 h 6992297"/>
              <a:gd name="connsiteX9" fmla="*/ 7437125 w 7916586"/>
              <a:gd name="connsiteY9" fmla="*/ 378698 h 6992297"/>
              <a:gd name="connsiteX10" fmla="*/ 7218614 w 7916586"/>
              <a:gd name="connsiteY10" fmla="*/ 595256 h 6992297"/>
              <a:gd name="connsiteX0" fmla="*/ 132042 w 8060288"/>
              <a:gd name="connsiteY0" fmla="*/ 610469 h 6992297"/>
              <a:gd name="connsiteX1" fmla="*/ 143702 w 8060288"/>
              <a:gd name="connsiteY1" fmla="*/ 128219 h 6992297"/>
              <a:gd name="connsiteX2" fmla="*/ 8059204 w 8060288"/>
              <a:gd name="connsiteY2" fmla="*/ 132498 h 6992297"/>
              <a:gd name="connsiteX3" fmla="*/ 8058810 w 8060288"/>
              <a:gd name="connsiteY3" fmla="*/ 6988118 h 6992297"/>
              <a:gd name="connsiteX4" fmla="*/ 1972583 w 8060288"/>
              <a:gd name="connsiteY4" fmla="*/ 6992297 h 6992297"/>
              <a:gd name="connsiteX5" fmla="*/ 132042 w 8060288"/>
              <a:gd name="connsiteY5" fmla="*/ 610469 h 6992297"/>
              <a:gd name="connsiteX6" fmla="*/ 7362316 w 8060288"/>
              <a:gd name="connsiteY6" fmla="*/ 595256 h 6992297"/>
              <a:gd name="connsiteX7" fmla="*/ 7584660 w 8060288"/>
              <a:gd name="connsiteY7" fmla="*/ 812739 h 6992297"/>
              <a:gd name="connsiteX8" fmla="*/ 7797943 w 8060288"/>
              <a:gd name="connsiteY8" fmla="*/ 597636 h 6992297"/>
              <a:gd name="connsiteX9" fmla="*/ 7580827 w 8060288"/>
              <a:gd name="connsiteY9" fmla="*/ 378698 h 6992297"/>
              <a:gd name="connsiteX10" fmla="*/ 7362316 w 8060288"/>
              <a:gd name="connsiteY10" fmla="*/ 595256 h 6992297"/>
              <a:gd name="connsiteX0" fmla="*/ 31808 w 7960054"/>
              <a:gd name="connsiteY0" fmla="*/ 611492 h 7007834"/>
              <a:gd name="connsiteX1" fmla="*/ 43468 w 7960054"/>
              <a:gd name="connsiteY1" fmla="*/ 129242 h 7007834"/>
              <a:gd name="connsiteX2" fmla="*/ 7958970 w 7960054"/>
              <a:gd name="connsiteY2" fmla="*/ 133521 h 7007834"/>
              <a:gd name="connsiteX3" fmla="*/ 7958576 w 7960054"/>
              <a:gd name="connsiteY3" fmla="*/ 6989141 h 7007834"/>
              <a:gd name="connsiteX4" fmla="*/ 6 w 7960054"/>
              <a:gd name="connsiteY4" fmla="*/ 7007834 h 7007834"/>
              <a:gd name="connsiteX5" fmla="*/ 31808 w 7960054"/>
              <a:gd name="connsiteY5" fmla="*/ 611492 h 7007834"/>
              <a:gd name="connsiteX6" fmla="*/ 7262082 w 7960054"/>
              <a:gd name="connsiteY6" fmla="*/ 596279 h 7007834"/>
              <a:gd name="connsiteX7" fmla="*/ 7484426 w 7960054"/>
              <a:gd name="connsiteY7" fmla="*/ 813762 h 7007834"/>
              <a:gd name="connsiteX8" fmla="*/ 7697709 w 7960054"/>
              <a:gd name="connsiteY8" fmla="*/ 598659 h 7007834"/>
              <a:gd name="connsiteX9" fmla="*/ 7480593 w 7960054"/>
              <a:gd name="connsiteY9" fmla="*/ 379721 h 7007834"/>
              <a:gd name="connsiteX10" fmla="*/ 7262082 w 7960054"/>
              <a:gd name="connsiteY10" fmla="*/ 596279 h 7007834"/>
              <a:gd name="connsiteX0" fmla="*/ 31806 w 7960052"/>
              <a:gd name="connsiteY0" fmla="*/ 482250 h 6878592"/>
              <a:gd name="connsiteX1" fmla="*/ 43466 w 7960052"/>
              <a:gd name="connsiteY1" fmla="*/ 0 h 6878592"/>
              <a:gd name="connsiteX2" fmla="*/ 7958968 w 7960052"/>
              <a:gd name="connsiteY2" fmla="*/ 4279 h 6878592"/>
              <a:gd name="connsiteX3" fmla="*/ 7958574 w 7960052"/>
              <a:gd name="connsiteY3" fmla="*/ 6859899 h 6878592"/>
              <a:gd name="connsiteX4" fmla="*/ 4 w 7960052"/>
              <a:gd name="connsiteY4" fmla="*/ 6878592 h 6878592"/>
              <a:gd name="connsiteX5" fmla="*/ 31806 w 7960052"/>
              <a:gd name="connsiteY5" fmla="*/ 482250 h 6878592"/>
              <a:gd name="connsiteX6" fmla="*/ 7262080 w 7960052"/>
              <a:gd name="connsiteY6" fmla="*/ 467037 h 6878592"/>
              <a:gd name="connsiteX7" fmla="*/ 7484424 w 7960052"/>
              <a:gd name="connsiteY7" fmla="*/ 684520 h 6878592"/>
              <a:gd name="connsiteX8" fmla="*/ 7697707 w 7960052"/>
              <a:gd name="connsiteY8" fmla="*/ 469417 h 6878592"/>
              <a:gd name="connsiteX9" fmla="*/ 7480591 w 7960052"/>
              <a:gd name="connsiteY9" fmla="*/ 250479 h 6878592"/>
              <a:gd name="connsiteX10" fmla="*/ 7262080 w 7960052"/>
              <a:gd name="connsiteY10" fmla="*/ 467037 h 6878592"/>
              <a:gd name="connsiteX0" fmla="*/ 31806 w 7960052"/>
              <a:gd name="connsiteY0" fmla="*/ 611492 h 7007834"/>
              <a:gd name="connsiteX1" fmla="*/ 11716 w 7960052"/>
              <a:gd name="connsiteY1" fmla="*/ 129242 h 7007834"/>
              <a:gd name="connsiteX2" fmla="*/ 7958968 w 7960052"/>
              <a:gd name="connsiteY2" fmla="*/ 133521 h 7007834"/>
              <a:gd name="connsiteX3" fmla="*/ 7958574 w 7960052"/>
              <a:gd name="connsiteY3" fmla="*/ 6989141 h 7007834"/>
              <a:gd name="connsiteX4" fmla="*/ 4 w 7960052"/>
              <a:gd name="connsiteY4" fmla="*/ 7007834 h 7007834"/>
              <a:gd name="connsiteX5" fmla="*/ 31806 w 7960052"/>
              <a:gd name="connsiteY5" fmla="*/ 611492 h 7007834"/>
              <a:gd name="connsiteX6" fmla="*/ 7262080 w 7960052"/>
              <a:gd name="connsiteY6" fmla="*/ 596279 h 7007834"/>
              <a:gd name="connsiteX7" fmla="*/ 7484424 w 7960052"/>
              <a:gd name="connsiteY7" fmla="*/ 813762 h 7007834"/>
              <a:gd name="connsiteX8" fmla="*/ 7697707 w 7960052"/>
              <a:gd name="connsiteY8" fmla="*/ 598659 h 7007834"/>
              <a:gd name="connsiteX9" fmla="*/ 7480591 w 7960052"/>
              <a:gd name="connsiteY9" fmla="*/ 379721 h 7007834"/>
              <a:gd name="connsiteX10" fmla="*/ 7262080 w 7960052"/>
              <a:gd name="connsiteY10" fmla="*/ 596279 h 7007834"/>
              <a:gd name="connsiteX0" fmla="*/ 31807 w 7960053"/>
              <a:gd name="connsiteY0" fmla="*/ 482250 h 6878592"/>
              <a:gd name="connsiteX1" fmla="*/ 11717 w 7960053"/>
              <a:gd name="connsiteY1" fmla="*/ 0 h 6878592"/>
              <a:gd name="connsiteX2" fmla="*/ 7958969 w 7960053"/>
              <a:gd name="connsiteY2" fmla="*/ 4279 h 6878592"/>
              <a:gd name="connsiteX3" fmla="*/ 7958575 w 7960053"/>
              <a:gd name="connsiteY3" fmla="*/ 6859899 h 6878592"/>
              <a:gd name="connsiteX4" fmla="*/ 5 w 7960053"/>
              <a:gd name="connsiteY4" fmla="*/ 6878592 h 6878592"/>
              <a:gd name="connsiteX5" fmla="*/ 31807 w 7960053"/>
              <a:gd name="connsiteY5" fmla="*/ 482250 h 6878592"/>
              <a:gd name="connsiteX6" fmla="*/ 7262081 w 7960053"/>
              <a:gd name="connsiteY6" fmla="*/ 467037 h 6878592"/>
              <a:gd name="connsiteX7" fmla="*/ 7484425 w 7960053"/>
              <a:gd name="connsiteY7" fmla="*/ 684520 h 6878592"/>
              <a:gd name="connsiteX8" fmla="*/ 7697708 w 7960053"/>
              <a:gd name="connsiteY8" fmla="*/ 469417 h 6878592"/>
              <a:gd name="connsiteX9" fmla="*/ 7480592 w 7960053"/>
              <a:gd name="connsiteY9" fmla="*/ 250479 h 6878592"/>
              <a:gd name="connsiteX10" fmla="*/ 7262081 w 7960053"/>
              <a:gd name="connsiteY10" fmla="*/ 467037 h 6878592"/>
              <a:gd name="connsiteX0" fmla="*/ 12778 w 7960074"/>
              <a:gd name="connsiteY0" fmla="*/ 488600 h 6878592"/>
              <a:gd name="connsiteX1" fmla="*/ 11738 w 7960074"/>
              <a:gd name="connsiteY1" fmla="*/ 0 h 6878592"/>
              <a:gd name="connsiteX2" fmla="*/ 7958990 w 7960074"/>
              <a:gd name="connsiteY2" fmla="*/ 4279 h 6878592"/>
              <a:gd name="connsiteX3" fmla="*/ 7958596 w 7960074"/>
              <a:gd name="connsiteY3" fmla="*/ 6859899 h 6878592"/>
              <a:gd name="connsiteX4" fmla="*/ 26 w 7960074"/>
              <a:gd name="connsiteY4" fmla="*/ 6878592 h 6878592"/>
              <a:gd name="connsiteX5" fmla="*/ 12778 w 7960074"/>
              <a:gd name="connsiteY5" fmla="*/ 488600 h 6878592"/>
              <a:gd name="connsiteX6" fmla="*/ 7262102 w 7960074"/>
              <a:gd name="connsiteY6" fmla="*/ 467037 h 6878592"/>
              <a:gd name="connsiteX7" fmla="*/ 7484446 w 7960074"/>
              <a:gd name="connsiteY7" fmla="*/ 684520 h 6878592"/>
              <a:gd name="connsiteX8" fmla="*/ 7697729 w 7960074"/>
              <a:gd name="connsiteY8" fmla="*/ 469417 h 6878592"/>
              <a:gd name="connsiteX9" fmla="*/ 7480613 w 7960074"/>
              <a:gd name="connsiteY9" fmla="*/ 250479 h 6878592"/>
              <a:gd name="connsiteX10" fmla="*/ 7262102 w 7960074"/>
              <a:gd name="connsiteY10" fmla="*/ 467037 h 6878592"/>
              <a:gd name="connsiteX0" fmla="*/ 12760 w 7960056"/>
              <a:gd name="connsiteY0" fmla="*/ 488600 h 6878592"/>
              <a:gd name="connsiteX1" fmla="*/ 11720 w 7960056"/>
              <a:gd name="connsiteY1" fmla="*/ 0 h 6878592"/>
              <a:gd name="connsiteX2" fmla="*/ 7958972 w 7960056"/>
              <a:gd name="connsiteY2" fmla="*/ 4279 h 6878592"/>
              <a:gd name="connsiteX3" fmla="*/ 7958578 w 7960056"/>
              <a:gd name="connsiteY3" fmla="*/ 6859899 h 6878592"/>
              <a:gd name="connsiteX4" fmla="*/ 8 w 7960056"/>
              <a:gd name="connsiteY4" fmla="*/ 6878592 h 6878592"/>
              <a:gd name="connsiteX5" fmla="*/ 12760 w 7960056"/>
              <a:gd name="connsiteY5" fmla="*/ 488600 h 6878592"/>
              <a:gd name="connsiteX6" fmla="*/ 7262084 w 7960056"/>
              <a:gd name="connsiteY6" fmla="*/ 467037 h 6878592"/>
              <a:gd name="connsiteX7" fmla="*/ 7484428 w 7960056"/>
              <a:gd name="connsiteY7" fmla="*/ 684520 h 6878592"/>
              <a:gd name="connsiteX8" fmla="*/ 7697711 w 7960056"/>
              <a:gd name="connsiteY8" fmla="*/ 469417 h 6878592"/>
              <a:gd name="connsiteX9" fmla="*/ 7480595 w 7960056"/>
              <a:gd name="connsiteY9" fmla="*/ 250479 h 6878592"/>
              <a:gd name="connsiteX10" fmla="*/ 7262084 w 7960056"/>
              <a:gd name="connsiteY10" fmla="*/ 467037 h 6878592"/>
              <a:gd name="connsiteX0" fmla="*/ 1040 w 7948336"/>
              <a:gd name="connsiteY0" fmla="*/ 613942 h 7003934"/>
              <a:gd name="connsiteX1" fmla="*/ 0 w 7948336"/>
              <a:gd name="connsiteY1" fmla="*/ 125342 h 7003934"/>
              <a:gd name="connsiteX2" fmla="*/ 7947252 w 7948336"/>
              <a:gd name="connsiteY2" fmla="*/ 129621 h 7003934"/>
              <a:gd name="connsiteX3" fmla="*/ 7946858 w 7948336"/>
              <a:gd name="connsiteY3" fmla="*/ 6985241 h 7003934"/>
              <a:gd name="connsiteX4" fmla="*/ 7338 w 7948336"/>
              <a:gd name="connsiteY4" fmla="*/ 7003934 h 7003934"/>
              <a:gd name="connsiteX5" fmla="*/ 1040 w 7948336"/>
              <a:gd name="connsiteY5" fmla="*/ 613942 h 7003934"/>
              <a:gd name="connsiteX6" fmla="*/ 7250364 w 7948336"/>
              <a:gd name="connsiteY6" fmla="*/ 592379 h 7003934"/>
              <a:gd name="connsiteX7" fmla="*/ 7472708 w 7948336"/>
              <a:gd name="connsiteY7" fmla="*/ 809862 h 7003934"/>
              <a:gd name="connsiteX8" fmla="*/ 7685991 w 7948336"/>
              <a:gd name="connsiteY8" fmla="*/ 594759 h 7003934"/>
              <a:gd name="connsiteX9" fmla="*/ 7468875 w 7948336"/>
              <a:gd name="connsiteY9" fmla="*/ 375821 h 7003934"/>
              <a:gd name="connsiteX10" fmla="*/ 7250364 w 7948336"/>
              <a:gd name="connsiteY10" fmla="*/ 592379 h 7003934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733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94044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8421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48336" h="6872242">
                <a:moveTo>
                  <a:pt x="1040" y="488600"/>
                </a:moveTo>
                <a:cubicBezTo>
                  <a:pt x="-183" y="273810"/>
                  <a:pt x="2211" y="189610"/>
                  <a:pt x="0" y="0"/>
                </a:cubicBezTo>
                <a:lnTo>
                  <a:pt x="7947252" y="4279"/>
                </a:lnTo>
                <a:cubicBezTo>
                  <a:pt x="7945496" y="160679"/>
                  <a:pt x="7950763" y="6667196"/>
                  <a:pt x="7946858" y="6859899"/>
                </a:cubicBezTo>
                <a:cubicBezTo>
                  <a:pt x="7747936" y="6866669"/>
                  <a:pt x="318027" y="6869868"/>
                  <a:pt x="7338" y="6872242"/>
                </a:cubicBezTo>
                <a:cubicBezTo>
                  <a:pt x="6909" y="6594830"/>
                  <a:pt x="2263" y="703390"/>
                  <a:pt x="1040" y="488600"/>
                </a:cubicBezTo>
                <a:close/>
                <a:moveTo>
                  <a:pt x="7250364" y="467037"/>
                </a:moveTo>
                <a:cubicBezTo>
                  <a:pt x="7249416" y="575890"/>
                  <a:pt x="7330255" y="684123"/>
                  <a:pt x="7463184" y="689282"/>
                </a:cubicBezTo>
                <a:cubicBezTo>
                  <a:pt x="7596113" y="694441"/>
                  <a:pt x="7688615" y="587398"/>
                  <a:pt x="7690753" y="469417"/>
                </a:cubicBezTo>
                <a:cubicBezTo>
                  <a:pt x="7692891" y="351436"/>
                  <a:pt x="7589898" y="248495"/>
                  <a:pt x="7468875" y="250479"/>
                </a:cubicBezTo>
                <a:cubicBezTo>
                  <a:pt x="7347852" y="252463"/>
                  <a:pt x="7251312" y="358184"/>
                  <a:pt x="7250364" y="46703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Овал 12"/>
          <p:cNvSpPr/>
          <p:nvPr userDrawn="1"/>
        </p:nvSpPr>
        <p:spPr>
          <a:xfrm>
            <a:off x="11460596" y="212445"/>
            <a:ext cx="516255" cy="516255"/>
          </a:xfrm>
          <a:prstGeom prst="ellipse">
            <a:avLst/>
          </a:prstGeom>
          <a:solidFill>
            <a:srgbClr val="E101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583" y="246551"/>
            <a:ext cx="435844" cy="4358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4259796" cy="6858000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49E"/>
              </a:solidFill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60042" y="543989"/>
            <a:ext cx="3326939" cy="1167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6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2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462409" y="305796"/>
            <a:ext cx="3324572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9477" y="1759403"/>
            <a:ext cx="2845165" cy="21290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 в </a:t>
            </a:r>
            <a:r>
              <a:rPr lang="ru-RU" dirty="0" err="1"/>
              <a:t>cфере</a:t>
            </a:r>
            <a:r>
              <a:rPr lang="ru-RU" dirty="0"/>
              <a:t> HR-</a:t>
            </a:r>
            <a:r>
              <a:rPr lang="ru-RU" dirty="0" err="1"/>
              <a:t>tech</a:t>
            </a:r>
            <a:r>
              <a:rPr lang="ru-RU" dirty="0"/>
              <a:t> и всеми силами пытаемся упростить жизнь миллионам людей.</a:t>
            </a:r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</p:txBody>
      </p:sp>
      <p:sp>
        <p:nvSpPr>
          <p:cNvPr id="25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2072" y="4144238"/>
            <a:ext cx="2861620" cy="20162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топовых</a:t>
            </a:r>
            <a:r>
              <a:rPr lang="ru-RU" dirty="0"/>
              <a:t> технологий, разрабатываем крутые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28702818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 бордов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4248644" y="0"/>
            <a:ext cx="7944839" cy="6858000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исунок 23"/>
          <p:cNvSpPr>
            <a:spLocks noGrp="1"/>
          </p:cNvSpPr>
          <p:nvPr>
            <p:ph type="pic" sz="quarter" idx="24"/>
          </p:nvPr>
        </p:nvSpPr>
        <p:spPr>
          <a:xfrm>
            <a:off x="4245147" y="-3041"/>
            <a:ext cx="7948336" cy="6872242"/>
          </a:xfrm>
          <a:custGeom>
            <a:avLst/>
            <a:gdLst>
              <a:gd name="connsiteX0" fmla="*/ 0 w 3360737"/>
              <a:gd name="connsiteY0" fmla="*/ 2236788 h 4473575"/>
              <a:gd name="connsiteX1" fmla="*/ 1680369 w 3360737"/>
              <a:gd name="connsiteY1" fmla="*/ 0 h 4473575"/>
              <a:gd name="connsiteX2" fmla="*/ 3360738 w 3360737"/>
              <a:gd name="connsiteY2" fmla="*/ 2236788 h 4473575"/>
              <a:gd name="connsiteX3" fmla="*/ 1680369 w 3360737"/>
              <a:gd name="connsiteY3" fmla="*/ 4473576 h 4473575"/>
              <a:gd name="connsiteX4" fmla="*/ 0 w 3360737"/>
              <a:gd name="connsiteY4" fmla="*/ 2236788 h 4473575"/>
              <a:gd name="connsiteX5" fmla="*/ 840184 w 3360737"/>
              <a:gd name="connsiteY5" fmla="*/ 2236788 h 4473575"/>
              <a:gd name="connsiteX6" fmla="*/ 1680368 w 3360737"/>
              <a:gd name="connsiteY6" fmla="*/ 3633391 h 4473575"/>
              <a:gd name="connsiteX7" fmla="*/ 2520552 w 3360737"/>
              <a:gd name="connsiteY7" fmla="*/ 2236788 h 4473575"/>
              <a:gd name="connsiteX8" fmla="*/ 1680368 w 3360737"/>
              <a:gd name="connsiteY8" fmla="*/ 840185 h 4473575"/>
              <a:gd name="connsiteX9" fmla="*/ 840184 w 3360737"/>
              <a:gd name="connsiteY9" fmla="*/ 2236788 h 4473575"/>
              <a:gd name="connsiteX0" fmla="*/ 0 w 3360738"/>
              <a:gd name="connsiteY0" fmla="*/ 2236788 h 4473576"/>
              <a:gd name="connsiteX1" fmla="*/ 1680369 w 3360738"/>
              <a:gd name="connsiteY1" fmla="*/ 0 h 4473576"/>
              <a:gd name="connsiteX2" fmla="*/ 3360738 w 3360738"/>
              <a:gd name="connsiteY2" fmla="*/ 2236788 h 4473576"/>
              <a:gd name="connsiteX3" fmla="*/ 1680369 w 3360738"/>
              <a:gd name="connsiteY3" fmla="*/ 4473576 h 4473576"/>
              <a:gd name="connsiteX4" fmla="*/ 0 w 3360738"/>
              <a:gd name="connsiteY4" fmla="*/ 2236788 h 4473576"/>
              <a:gd name="connsiteX5" fmla="*/ 840184 w 3360738"/>
              <a:gd name="connsiteY5" fmla="*/ 2236788 h 4473576"/>
              <a:gd name="connsiteX6" fmla="*/ 1680368 w 3360738"/>
              <a:gd name="connsiteY6" fmla="*/ 3633391 h 4473576"/>
              <a:gd name="connsiteX7" fmla="*/ 2520552 w 3360738"/>
              <a:gd name="connsiteY7" fmla="*/ 2236788 h 4473576"/>
              <a:gd name="connsiteX8" fmla="*/ 1680368 w 3360738"/>
              <a:gd name="connsiteY8" fmla="*/ 840185 h 4473576"/>
              <a:gd name="connsiteX9" fmla="*/ 840184 w 3360738"/>
              <a:gd name="connsiteY9" fmla="*/ 2236788 h 4473576"/>
              <a:gd name="connsiteX0" fmla="*/ 38062 w 3410351"/>
              <a:gd name="connsiteY0" fmla="*/ 2236788 h 5970602"/>
              <a:gd name="connsiteX1" fmla="*/ 1718431 w 3410351"/>
              <a:gd name="connsiteY1" fmla="*/ 0 h 5970602"/>
              <a:gd name="connsiteX2" fmla="*/ 3398800 w 3410351"/>
              <a:gd name="connsiteY2" fmla="*/ 2236788 h 5970602"/>
              <a:gd name="connsiteX3" fmla="*/ 982056 w 3410351"/>
              <a:gd name="connsiteY3" fmla="*/ 5970602 h 5970602"/>
              <a:gd name="connsiteX4" fmla="*/ 38062 w 3410351"/>
              <a:gd name="connsiteY4" fmla="*/ 2236788 h 5970602"/>
              <a:gd name="connsiteX5" fmla="*/ 878246 w 3410351"/>
              <a:gd name="connsiteY5" fmla="*/ 2236788 h 5970602"/>
              <a:gd name="connsiteX6" fmla="*/ 1718430 w 3410351"/>
              <a:gd name="connsiteY6" fmla="*/ 3633391 h 5970602"/>
              <a:gd name="connsiteX7" fmla="*/ 2558614 w 3410351"/>
              <a:gd name="connsiteY7" fmla="*/ 2236788 h 5970602"/>
              <a:gd name="connsiteX8" fmla="*/ 1718430 w 3410351"/>
              <a:gd name="connsiteY8" fmla="*/ 840185 h 5970602"/>
              <a:gd name="connsiteX9" fmla="*/ 878246 w 3410351"/>
              <a:gd name="connsiteY9" fmla="*/ 2236788 h 5970602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316173 w 3861203"/>
              <a:gd name="connsiteY0" fmla="*/ 2358847 h 6092661"/>
              <a:gd name="connsiteX1" fmla="*/ 240491 w 3861203"/>
              <a:gd name="connsiteY1" fmla="*/ 639948 h 6092661"/>
              <a:gd name="connsiteX2" fmla="*/ 3307452 w 3861203"/>
              <a:gd name="connsiteY2" fmla="*/ 89691 h 6092661"/>
              <a:gd name="connsiteX3" fmla="*/ 3676911 w 3861203"/>
              <a:gd name="connsiteY3" fmla="*/ 2358847 h 6092661"/>
              <a:gd name="connsiteX4" fmla="*/ 1260167 w 3861203"/>
              <a:gd name="connsiteY4" fmla="*/ 6092661 h 6092661"/>
              <a:gd name="connsiteX5" fmla="*/ 316173 w 3861203"/>
              <a:gd name="connsiteY5" fmla="*/ 2358847 h 6092661"/>
              <a:gd name="connsiteX6" fmla="*/ 1156357 w 3861203"/>
              <a:gd name="connsiteY6" fmla="*/ 2358847 h 6092661"/>
              <a:gd name="connsiteX7" fmla="*/ 1996541 w 3861203"/>
              <a:gd name="connsiteY7" fmla="*/ 3755450 h 6092661"/>
              <a:gd name="connsiteX8" fmla="*/ 2836725 w 3861203"/>
              <a:gd name="connsiteY8" fmla="*/ 2358847 h 6092661"/>
              <a:gd name="connsiteX9" fmla="*/ 1996541 w 3861203"/>
              <a:gd name="connsiteY9" fmla="*/ 962244 h 6092661"/>
              <a:gd name="connsiteX10" fmla="*/ 1156357 w 3861203"/>
              <a:gd name="connsiteY10" fmla="*/ 2358847 h 6092661"/>
              <a:gd name="connsiteX0" fmla="*/ 316173 w 3728126"/>
              <a:gd name="connsiteY0" fmla="*/ 2613450 h 6877363"/>
              <a:gd name="connsiteX1" fmla="*/ 240491 w 3728126"/>
              <a:gd name="connsiteY1" fmla="*/ 894551 h 6877363"/>
              <a:gd name="connsiteX2" fmla="*/ 3307452 w 3728126"/>
              <a:gd name="connsiteY2" fmla="*/ 344294 h 6877363"/>
              <a:gd name="connsiteX3" fmla="*/ 3482702 w 3728126"/>
              <a:gd name="connsiteY3" fmla="*/ 6206314 h 6877363"/>
              <a:gd name="connsiteX4" fmla="*/ 1260167 w 3728126"/>
              <a:gd name="connsiteY4" fmla="*/ 6347264 h 6877363"/>
              <a:gd name="connsiteX5" fmla="*/ 316173 w 3728126"/>
              <a:gd name="connsiteY5" fmla="*/ 2613450 h 6877363"/>
              <a:gd name="connsiteX6" fmla="*/ 1156357 w 3728126"/>
              <a:gd name="connsiteY6" fmla="*/ 2613450 h 6877363"/>
              <a:gd name="connsiteX7" fmla="*/ 1996541 w 3728126"/>
              <a:gd name="connsiteY7" fmla="*/ 4010053 h 6877363"/>
              <a:gd name="connsiteX8" fmla="*/ 2836725 w 3728126"/>
              <a:gd name="connsiteY8" fmla="*/ 2613450 h 6877363"/>
              <a:gd name="connsiteX9" fmla="*/ 1996541 w 3728126"/>
              <a:gd name="connsiteY9" fmla="*/ 1216847 h 6877363"/>
              <a:gd name="connsiteX10" fmla="*/ 1156357 w 3728126"/>
              <a:gd name="connsiteY10" fmla="*/ 2613450 h 6877363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561430 h 6993020"/>
              <a:gd name="connsiteX1" fmla="*/ 206667 w 3757847"/>
              <a:gd name="connsiteY1" fmla="*/ 842531 h 6993020"/>
              <a:gd name="connsiteX2" fmla="*/ 3273628 w 3757847"/>
              <a:gd name="connsiteY2" fmla="*/ 292274 h 6993020"/>
              <a:gd name="connsiteX3" fmla="*/ 3448878 w 3757847"/>
              <a:gd name="connsiteY3" fmla="*/ 6154294 h 6993020"/>
              <a:gd name="connsiteX4" fmla="*/ 303851 w 3757847"/>
              <a:gd name="connsiteY4" fmla="*/ 6578465 h 6993020"/>
              <a:gd name="connsiteX5" fmla="*/ 282349 w 3757847"/>
              <a:gd name="connsiteY5" fmla="*/ 2561430 h 6993020"/>
              <a:gd name="connsiteX6" fmla="*/ 1122533 w 3757847"/>
              <a:gd name="connsiteY6" fmla="*/ 2561430 h 6993020"/>
              <a:gd name="connsiteX7" fmla="*/ 1962717 w 3757847"/>
              <a:gd name="connsiteY7" fmla="*/ 3958033 h 6993020"/>
              <a:gd name="connsiteX8" fmla="*/ 2802901 w 3757847"/>
              <a:gd name="connsiteY8" fmla="*/ 2561430 h 6993020"/>
              <a:gd name="connsiteX9" fmla="*/ 1962717 w 3757847"/>
              <a:gd name="connsiteY9" fmla="*/ 1164827 h 6993020"/>
              <a:gd name="connsiteX10" fmla="*/ 1122533 w 3757847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551385"/>
              <a:gd name="connsiteY0" fmla="*/ 2561430 h 6993020"/>
              <a:gd name="connsiteX1" fmla="*/ 139375 w 3551385"/>
              <a:gd name="connsiteY1" fmla="*/ 842531 h 6993020"/>
              <a:gd name="connsiteX2" fmla="*/ 3206336 w 3551385"/>
              <a:gd name="connsiteY2" fmla="*/ 292274 h 6993020"/>
              <a:gd name="connsiteX3" fmla="*/ 3381586 w 3551385"/>
              <a:gd name="connsiteY3" fmla="*/ 6154294 h 6993020"/>
              <a:gd name="connsiteX4" fmla="*/ 236559 w 3551385"/>
              <a:gd name="connsiteY4" fmla="*/ 6578465 h 6993020"/>
              <a:gd name="connsiteX5" fmla="*/ 215057 w 3551385"/>
              <a:gd name="connsiteY5" fmla="*/ 2561430 h 6993020"/>
              <a:gd name="connsiteX6" fmla="*/ 1055241 w 3551385"/>
              <a:gd name="connsiteY6" fmla="*/ 2561430 h 6993020"/>
              <a:gd name="connsiteX7" fmla="*/ 1895425 w 3551385"/>
              <a:gd name="connsiteY7" fmla="*/ 3958033 h 6993020"/>
              <a:gd name="connsiteX8" fmla="*/ 2735609 w 3551385"/>
              <a:gd name="connsiteY8" fmla="*/ 2561430 h 6993020"/>
              <a:gd name="connsiteX9" fmla="*/ 1895425 w 3551385"/>
              <a:gd name="connsiteY9" fmla="*/ 1164827 h 6993020"/>
              <a:gd name="connsiteX10" fmla="*/ 1055241 w 3551385"/>
              <a:gd name="connsiteY10" fmla="*/ 2561430 h 6993020"/>
              <a:gd name="connsiteX0" fmla="*/ 215057 w 3674735"/>
              <a:gd name="connsiteY0" fmla="*/ 2499473 h 6927147"/>
              <a:gd name="connsiteX1" fmla="*/ 139375 w 3674735"/>
              <a:gd name="connsiteY1" fmla="*/ 780574 h 6927147"/>
              <a:gd name="connsiteX2" fmla="*/ 3594753 w 3674735"/>
              <a:gd name="connsiteY2" fmla="*/ 303145 h 6927147"/>
              <a:gd name="connsiteX3" fmla="*/ 3381586 w 3674735"/>
              <a:gd name="connsiteY3" fmla="*/ 6092337 h 6927147"/>
              <a:gd name="connsiteX4" fmla="*/ 236559 w 3674735"/>
              <a:gd name="connsiteY4" fmla="*/ 6516508 h 6927147"/>
              <a:gd name="connsiteX5" fmla="*/ 215057 w 3674735"/>
              <a:gd name="connsiteY5" fmla="*/ 2499473 h 6927147"/>
              <a:gd name="connsiteX6" fmla="*/ 1055241 w 3674735"/>
              <a:gd name="connsiteY6" fmla="*/ 2499473 h 6927147"/>
              <a:gd name="connsiteX7" fmla="*/ 1895425 w 3674735"/>
              <a:gd name="connsiteY7" fmla="*/ 3896076 h 6927147"/>
              <a:gd name="connsiteX8" fmla="*/ 2735609 w 3674735"/>
              <a:gd name="connsiteY8" fmla="*/ 2499473 h 6927147"/>
              <a:gd name="connsiteX9" fmla="*/ 1895425 w 3674735"/>
              <a:gd name="connsiteY9" fmla="*/ 1102870 h 6927147"/>
              <a:gd name="connsiteX10" fmla="*/ 1055241 w 3674735"/>
              <a:gd name="connsiteY10" fmla="*/ 2499473 h 69271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597832"/>
              <a:gd name="connsiteY0" fmla="*/ 2275066 h 6702740"/>
              <a:gd name="connsiteX1" fmla="*/ 223375 w 3597832"/>
              <a:gd name="connsiteY1" fmla="*/ 62553 h 6702740"/>
              <a:gd name="connsiteX2" fmla="*/ 3597832 w 3597832"/>
              <a:gd name="connsiteY2" fmla="*/ 78738 h 6702740"/>
              <a:gd name="connsiteX3" fmla="*/ 3384665 w 3597832"/>
              <a:gd name="connsiteY3" fmla="*/ 5867930 h 6702740"/>
              <a:gd name="connsiteX4" fmla="*/ 239638 w 3597832"/>
              <a:gd name="connsiteY4" fmla="*/ 6292101 h 6702740"/>
              <a:gd name="connsiteX5" fmla="*/ 218136 w 3597832"/>
              <a:gd name="connsiteY5" fmla="*/ 2275066 h 6702740"/>
              <a:gd name="connsiteX6" fmla="*/ 1058320 w 3597832"/>
              <a:gd name="connsiteY6" fmla="*/ 2275066 h 6702740"/>
              <a:gd name="connsiteX7" fmla="*/ 1898504 w 3597832"/>
              <a:gd name="connsiteY7" fmla="*/ 3671669 h 6702740"/>
              <a:gd name="connsiteX8" fmla="*/ 2738688 w 3597832"/>
              <a:gd name="connsiteY8" fmla="*/ 2275066 h 6702740"/>
              <a:gd name="connsiteX9" fmla="*/ 1898504 w 3597832"/>
              <a:gd name="connsiteY9" fmla="*/ 878463 h 6702740"/>
              <a:gd name="connsiteX10" fmla="*/ 1058320 w 3597832"/>
              <a:gd name="connsiteY10" fmla="*/ 2275066 h 6702740"/>
              <a:gd name="connsiteX0" fmla="*/ 218136 w 3597832"/>
              <a:gd name="connsiteY0" fmla="*/ 2275066 h 6479136"/>
              <a:gd name="connsiteX1" fmla="*/ 223375 w 3597832"/>
              <a:gd name="connsiteY1" fmla="*/ 62553 h 6479136"/>
              <a:gd name="connsiteX2" fmla="*/ 3597832 w 3597832"/>
              <a:gd name="connsiteY2" fmla="*/ 78738 h 6479136"/>
              <a:gd name="connsiteX3" fmla="*/ 3384665 w 3597832"/>
              <a:gd name="connsiteY3" fmla="*/ 5867930 h 6479136"/>
              <a:gd name="connsiteX4" fmla="*/ 239638 w 3597832"/>
              <a:gd name="connsiteY4" fmla="*/ 6292101 h 6479136"/>
              <a:gd name="connsiteX5" fmla="*/ 218136 w 3597832"/>
              <a:gd name="connsiteY5" fmla="*/ 2275066 h 6479136"/>
              <a:gd name="connsiteX6" fmla="*/ 1058320 w 3597832"/>
              <a:gd name="connsiteY6" fmla="*/ 2275066 h 6479136"/>
              <a:gd name="connsiteX7" fmla="*/ 1898504 w 3597832"/>
              <a:gd name="connsiteY7" fmla="*/ 3671669 h 6479136"/>
              <a:gd name="connsiteX8" fmla="*/ 2738688 w 3597832"/>
              <a:gd name="connsiteY8" fmla="*/ 2275066 h 6479136"/>
              <a:gd name="connsiteX9" fmla="*/ 1898504 w 3597832"/>
              <a:gd name="connsiteY9" fmla="*/ 878463 h 6479136"/>
              <a:gd name="connsiteX10" fmla="*/ 1058320 w 3597832"/>
              <a:gd name="connsiteY10" fmla="*/ 2275066 h 6479136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1020 w 3380716"/>
              <a:gd name="connsiteY0" fmla="*/ 2275066 h 6696839"/>
              <a:gd name="connsiteX1" fmla="*/ 6259 w 3380716"/>
              <a:gd name="connsiteY1" fmla="*/ 62553 h 6696839"/>
              <a:gd name="connsiteX2" fmla="*/ 3380716 w 3380716"/>
              <a:gd name="connsiteY2" fmla="*/ 78738 h 6696839"/>
              <a:gd name="connsiteX3" fmla="*/ 3369849 w 3380716"/>
              <a:gd name="connsiteY3" fmla="*/ 6563845 h 6696839"/>
              <a:gd name="connsiteX4" fmla="*/ 22522 w 3380716"/>
              <a:gd name="connsiteY4" fmla="*/ 6292101 h 6696839"/>
              <a:gd name="connsiteX5" fmla="*/ 1020 w 3380716"/>
              <a:gd name="connsiteY5" fmla="*/ 2275066 h 6696839"/>
              <a:gd name="connsiteX6" fmla="*/ 841204 w 3380716"/>
              <a:gd name="connsiteY6" fmla="*/ 2275066 h 6696839"/>
              <a:gd name="connsiteX7" fmla="*/ 1681388 w 3380716"/>
              <a:gd name="connsiteY7" fmla="*/ 3671669 h 6696839"/>
              <a:gd name="connsiteX8" fmla="*/ 2521572 w 3380716"/>
              <a:gd name="connsiteY8" fmla="*/ 2275066 h 6696839"/>
              <a:gd name="connsiteX9" fmla="*/ 1681388 w 3380716"/>
              <a:gd name="connsiteY9" fmla="*/ 878463 h 6696839"/>
              <a:gd name="connsiteX10" fmla="*/ 841204 w 3380716"/>
              <a:gd name="connsiteY10" fmla="*/ 2275066 h 6696839"/>
              <a:gd name="connsiteX0" fmla="*/ 1020 w 3380716"/>
              <a:gd name="connsiteY0" fmla="*/ 2275066 h 6563845"/>
              <a:gd name="connsiteX1" fmla="*/ 6259 w 3380716"/>
              <a:gd name="connsiteY1" fmla="*/ 62553 h 6563845"/>
              <a:gd name="connsiteX2" fmla="*/ 3380716 w 3380716"/>
              <a:gd name="connsiteY2" fmla="*/ 78738 h 6563845"/>
              <a:gd name="connsiteX3" fmla="*/ 3369849 w 3380716"/>
              <a:gd name="connsiteY3" fmla="*/ 6563845 h 6563845"/>
              <a:gd name="connsiteX4" fmla="*/ 22522 w 3380716"/>
              <a:gd name="connsiteY4" fmla="*/ 6292101 h 6563845"/>
              <a:gd name="connsiteX5" fmla="*/ 1020 w 3380716"/>
              <a:gd name="connsiteY5" fmla="*/ 2275066 h 6563845"/>
              <a:gd name="connsiteX6" fmla="*/ 841204 w 3380716"/>
              <a:gd name="connsiteY6" fmla="*/ 2275066 h 6563845"/>
              <a:gd name="connsiteX7" fmla="*/ 1681388 w 3380716"/>
              <a:gd name="connsiteY7" fmla="*/ 3671669 h 6563845"/>
              <a:gd name="connsiteX8" fmla="*/ 2521572 w 3380716"/>
              <a:gd name="connsiteY8" fmla="*/ 2275066 h 6563845"/>
              <a:gd name="connsiteX9" fmla="*/ 1681388 w 3380716"/>
              <a:gd name="connsiteY9" fmla="*/ 878463 h 6563845"/>
              <a:gd name="connsiteX10" fmla="*/ 841204 w 3380716"/>
              <a:gd name="connsiteY10" fmla="*/ 2275066 h 6563845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68830 w 3379697"/>
              <a:gd name="connsiteY3" fmla="*/ 6563845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0 w 3387788"/>
              <a:gd name="connsiteY0" fmla="*/ 1239285 h 6890912"/>
              <a:gd name="connsiteX1" fmla="*/ 13331 w 3387788"/>
              <a:gd name="connsiteY1" fmla="*/ 62553 h 6890912"/>
              <a:gd name="connsiteX2" fmla="*/ 3387788 w 3387788"/>
              <a:gd name="connsiteY2" fmla="*/ 78738 h 6890912"/>
              <a:gd name="connsiteX3" fmla="*/ 3385013 w 3387788"/>
              <a:gd name="connsiteY3" fmla="*/ 6887527 h 6890912"/>
              <a:gd name="connsiteX4" fmla="*/ 13410 w 3387788"/>
              <a:gd name="connsiteY4" fmla="*/ 6890912 h 6890912"/>
              <a:gd name="connsiteX5" fmla="*/ 0 w 3387788"/>
              <a:gd name="connsiteY5" fmla="*/ 1239285 h 6890912"/>
              <a:gd name="connsiteX6" fmla="*/ 2652800 w 3387788"/>
              <a:gd name="connsiteY6" fmla="*/ 486726 h 6890912"/>
              <a:gd name="connsiteX7" fmla="*/ 2853713 w 3387788"/>
              <a:gd name="connsiteY7" fmla="*/ 823273 h 6890912"/>
              <a:gd name="connsiteX8" fmla="*/ 3078902 w 3387788"/>
              <a:gd name="connsiteY8" fmla="*/ 486726 h 6890912"/>
              <a:gd name="connsiteX9" fmla="*/ 2902265 w 3387788"/>
              <a:gd name="connsiteY9" fmla="*/ 198732 h 6890912"/>
              <a:gd name="connsiteX10" fmla="*/ 2652800 w 3387788"/>
              <a:gd name="connsiteY10" fmla="*/ 486726 h 6890912"/>
              <a:gd name="connsiteX0" fmla="*/ 1 w 3379697"/>
              <a:gd name="connsiteY0" fmla="*/ 672843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672843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8227 w 3387923"/>
              <a:gd name="connsiteY0" fmla="*/ 672843 h 6890912"/>
              <a:gd name="connsiteX1" fmla="*/ 13466 w 3387923"/>
              <a:gd name="connsiteY1" fmla="*/ 62553 h 6890912"/>
              <a:gd name="connsiteX2" fmla="*/ 3387923 w 3387923"/>
              <a:gd name="connsiteY2" fmla="*/ 78738 h 6890912"/>
              <a:gd name="connsiteX3" fmla="*/ 3385148 w 3387923"/>
              <a:gd name="connsiteY3" fmla="*/ 6887527 h 6890912"/>
              <a:gd name="connsiteX4" fmla="*/ 13545 w 3387923"/>
              <a:gd name="connsiteY4" fmla="*/ 6890912 h 6890912"/>
              <a:gd name="connsiteX5" fmla="*/ 8227 w 3387923"/>
              <a:gd name="connsiteY5" fmla="*/ 672843 h 6890912"/>
              <a:gd name="connsiteX6" fmla="*/ 2652935 w 3387923"/>
              <a:gd name="connsiteY6" fmla="*/ 486726 h 6890912"/>
              <a:gd name="connsiteX7" fmla="*/ 2853848 w 3387923"/>
              <a:gd name="connsiteY7" fmla="*/ 823273 h 6890912"/>
              <a:gd name="connsiteX8" fmla="*/ 3079037 w 3387923"/>
              <a:gd name="connsiteY8" fmla="*/ 486726 h 6890912"/>
              <a:gd name="connsiteX9" fmla="*/ 2902400 w 3387923"/>
              <a:gd name="connsiteY9" fmla="*/ 198732 h 6890912"/>
              <a:gd name="connsiteX10" fmla="*/ 2652935 w 3387923"/>
              <a:gd name="connsiteY10" fmla="*/ 486726 h 6890912"/>
              <a:gd name="connsiteX0" fmla="*/ 3897 w 3383593"/>
              <a:gd name="connsiteY0" fmla="*/ 683053 h 6901122"/>
              <a:gd name="connsiteX1" fmla="*/ 1992 w 3383593"/>
              <a:gd name="connsiteY1" fmla="*/ 46569 h 6901122"/>
              <a:gd name="connsiteX2" fmla="*/ 3383593 w 3383593"/>
              <a:gd name="connsiteY2" fmla="*/ 88948 h 6901122"/>
              <a:gd name="connsiteX3" fmla="*/ 3380818 w 3383593"/>
              <a:gd name="connsiteY3" fmla="*/ 6897737 h 6901122"/>
              <a:gd name="connsiteX4" fmla="*/ 9215 w 3383593"/>
              <a:gd name="connsiteY4" fmla="*/ 6901122 h 6901122"/>
              <a:gd name="connsiteX5" fmla="*/ 3897 w 3383593"/>
              <a:gd name="connsiteY5" fmla="*/ 683053 h 6901122"/>
              <a:gd name="connsiteX6" fmla="*/ 2648605 w 3383593"/>
              <a:gd name="connsiteY6" fmla="*/ 496936 h 6901122"/>
              <a:gd name="connsiteX7" fmla="*/ 2849518 w 3383593"/>
              <a:gd name="connsiteY7" fmla="*/ 833483 h 6901122"/>
              <a:gd name="connsiteX8" fmla="*/ 3074707 w 3383593"/>
              <a:gd name="connsiteY8" fmla="*/ 496936 h 6901122"/>
              <a:gd name="connsiteX9" fmla="*/ 2898070 w 3383593"/>
              <a:gd name="connsiteY9" fmla="*/ 208942 h 6901122"/>
              <a:gd name="connsiteX10" fmla="*/ 2648605 w 3383593"/>
              <a:gd name="connsiteY10" fmla="*/ 496936 h 6901122"/>
              <a:gd name="connsiteX0" fmla="*/ 3897 w 3383593"/>
              <a:gd name="connsiteY0" fmla="*/ 673896 h 6891965"/>
              <a:gd name="connsiteX1" fmla="*/ 1992 w 3383593"/>
              <a:gd name="connsiteY1" fmla="*/ 37412 h 6891965"/>
              <a:gd name="connsiteX2" fmla="*/ 3383593 w 3383593"/>
              <a:gd name="connsiteY2" fmla="*/ 79791 h 6891965"/>
              <a:gd name="connsiteX3" fmla="*/ 3380818 w 3383593"/>
              <a:gd name="connsiteY3" fmla="*/ 6888580 h 6891965"/>
              <a:gd name="connsiteX4" fmla="*/ 9215 w 3383593"/>
              <a:gd name="connsiteY4" fmla="*/ 6891965 h 6891965"/>
              <a:gd name="connsiteX5" fmla="*/ 3897 w 3383593"/>
              <a:gd name="connsiteY5" fmla="*/ 673896 h 6891965"/>
              <a:gd name="connsiteX6" fmla="*/ 2648605 w 3383593"/>
              <a:gd name="connsiteY6" fmla="*/ 487779 h 6891965"/>
              <a:gd name="connsiteX7" fmla="*/ 2849518 w 3383593"/>
              <a:gd name="connsiteY7" fmla="*/ 824326 h 6891965"/>
              <a:gd name="connsiteX8" fmla="*/ 3074707 w 3383593"/>
              <a:gd name="connsiteY8" fmla="*/ 487779 h 6891965"/>
              <a:gd name="connsiteX9" fmla="*/ 2898070 w 3383593"/>
              <a:gd name="connsiteY9" fmla="*/ 199785 h 6891965"/>
              <a:gd name="connsiteX10" fmla="*/ 2648605 w 3383593"/>
              <a:gd name="connsiteY10" fmla="*/ 487779 h 6891965"/>
              <a:gd name="connsiteX0" fmla="*/ 2857 w 3382553"/>
              <a:gd name="connsiteY0" fmla="*/ 673896 h 6891965"/>
              <a:gd name="connsiteX1" fmla="*/ 952 w 3382553"/>
              <a:gd name="connsiteY1" fmla="*/ 37412 h 6891965"/>
              <a:gd name="connsiteX2" fmla="*/ 3382553 w 3382553"/>
              <a:gd name="connsiteY2" fmla="*/ 79791 h 6891965"/>
              <a:gd name="connsiteX3" fmla="*/ 3379778 w 3382553"/>
              <a:gd name="connsiteY3" fmla="*/ 6888580 h 6891965"/>
              <a:gd name="connsiteX4" fmla="*/ 8175 w 3382553"/>
              <a:gd name="connsiteY4" fmla="*/ 6891965 h 6891965"/>
              <a:gd name="connsiteX5" fmla="*/ 2857 w 3382553"/>
              <a:gd name="connsiteY5" fmla="*/ 673896 h 6891965"/>
              <a:gd name="connsiteX6" fmla="*/ 2647565 w 3382553"/>
              <a:gd name="connsiteY6" fmla="*/ 487779 h 6891965"/>
              <a:gd name="connsiteX7" fmla="*/ 2848478 w 3382553"/>
              <a:gd name="connsiteY7" fmla="*/ 824326 h 6891965"/>
              <a:gd name="connsiteX8" fmla="*/ 3073667 w 3382553"/>
              <a:gd name="connsiteY8" fmla="*/ 487779 h 6891965"/>
              <a:gd name="connsiteX9" fmla="*/ 2897030 w 3382553"/>
              <a:gd name="connsiteY9" fmla="*/ 199785 h 6891965"/>
              <a:gd name="connsiteX10" fmla="*/ 2647565 w 3382553"/>
              <a:gd name="connsiteY10" fmla="*/ 487779 h 6891965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636484 h 6854553"/>
              <a:gd name="connsiteX1" fmla="*/ 952 w 3379778"/>
              <a:gd name="connsiteY1" fmla="*/ 0 h 6854553"/>
              <a:gd name="connsiteX2" fmla="*/ 3363503 w 3379778"/>
              <a:gd name="connsiteY2" fmla="*/ 1898 h 6854553"/>
              <a:gd name="connsiteX3" fmla="*/ 3379778 w 3379778"/>
              <a:gd name="connsiteY3" fmla="*/ 6851168 h 6854553"/>
              <a:gd name="connsiteX4" fmla="*/ 8175 w 3379778"/>
              <a:gd name="connsiteY4" fmla="*/ 6854553 h 6854553"/>
              <a:gd name="connsiteX5" fmla="*/ 2857 w 3379778"/>
              <a:gd name="connsiteY5" fmla="*/ 636484 h 6854553"/>
              <a:gd name="connsiteX6" fmla="*/ 2647565 w 3379778"/>
              <a:gd name="connsiteY6" fmla="*/ 450367 h 6854553"/>
              <a:gd name="connsiteX7" fmla="*/ 2848478 w 3379778"/>
              <a:gd name="connsiteY7" fmla="*/ 786914 h 6854553"/>
              <a:gd name="connsiteX8" fmla="*/ 3073667 w 3379778"/>
              <a:gd name="connsiteY8" fmla="*/ 450367 h 6854553"/>
              <a:gd name="connsiteX9" fmla="*/ 2897030 w 3379778"/>
              <a:gd name="connsiteY9" fmla="*/ 162373 h 6854553"/>
              <a:gd name="connsiteX10" fmla="*/ 2647565 w 3379778"/>
              <a:gd name="connsiteY10" fmla="*/ 450367 h 6854553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61290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2768"/>
              <a:gd name="connsiteY0" fmla="*/ 638865 h 6864543"/>
              <a:gd name="connsiteX1" fmla="*/ 1514 w 3362768"/>
              <a:gd name="connsiteY1" fmla="*/ 0 h 6864543"/>
              <a:gd name="connsiteX2" fmla="*/ 3361684 w 3362768"/>
              <a:gd name="connsiteY2" fmla="*/ 4279 h 6864543"/>
              <a:gd name="connsiteX3" fmla="*/ 3361290 w 3362768"/>
              <a:gd name="connsiteY3" fmla="*/ 6859899 h 6864543"/>
              <a:gd name="connsiteX4" fmla="*/ 6356 w 3362768"/>
              <a:gd name="connsiteY4" fmla="*/ 6856934 h 6864543"/>
              <a:gd name="connsiteX5" fmla="*/ 1038 w 3362768"/>
              <a:gd name="connsiteY5" fmla="*/ 638865 h 6864543"/>
              <a:gd name="connsiteX6" fmla="*/ 2662414 w 3362768"/>
              <a:gd name="connsiteY6" fmla="*/ 452748 h 6864543"/>
              <a:gd name="connsiteX7" fmla="*/ 2894284 w 3362768"/>
              <a:gd name="connsiteY7" fmla="*/ 684520 h 6864543"/>
              <a:gd name="connsiteX8" fmla="*/ 3102804 w 3362768"/>
              <a:gd name="connsiteY8" fmla="*/ 455129 h 6864543"/>
              <a:gd name="connsiteX9" fmla="*/ 2876161 w 3362768"/>
              <a:gd name="connsiteY9" fmla="*/ 236192 h 6864543"/>
              <a:gd name="connsiteX10" fmla="*/ 2662414 w 3362768"/>
              <a:gd name="connsiteY10" fmla="*/ 452748 h 6864543"/>
              <a:gd name="connsiteX0" fmla="*/ 913 w 3362643"/>
              <a:gd name="connsiteY0" fmla="*/ 638865 h 6869273"/>
              <a:gd name="connsiteX1" fmla="*/ 1389 w 3362643"/>
              <a:gd name="connsiteY1" fmla="*/ 0 h 6869273"/>
              <a:gd name="connsiteX2" fmla="*/ 3361559 w 3362643"/>
              <a:gd name="connsiteY2" fmla="*/ 4279 h 6869273"/>
              <a:gd name="connsiteX3" fmla="*/ 3361165 w 3362643"/>
              <a:gd name="connsiteY3" fmla="*/ 6859899 h 6869273"/>
              <a:gd name="connsiteX4" fmla="*/ 3850 w 3362643"/>
              <a:gd name="connsiteY4" fmla="*/ 6864078 h 6869273"/>
              <a:gd name="connsiteX5" fmla="*/ 913 w 3362643"/>
              <a:gd name="connsiteY5" fmla="*/ 638865 h 6869273"/>
              <a:gd name="connsiteX6" fmla="*/ 2662289 w 3362643"/>
              <a:gd name="connsiteY6" fmla="*/ 452748 h 6869273"/>
              <a:gd name="connsiteX7" fmla="*/ 2894159 w 3362643"/>
              <a:gd name="connsiteY7" fmla="*/ 684520 h 6869273"/>
              <a:gd name="connsiteX8" fmla="*/ 3102679 w 3362643"/>
              <a:gd name="connsiteY8" fmla="*/ 455129 h 6869273"/>
              <a:gd name="connsiteX9" fmla="*/ 2876036 w 3362643"/>
              <a:gd name="connsiteY9" fmla="*/ 236192 h 6869273"/>
              <a:gd name="connsiteX10" fmla="*/ 2662289 w 3362643"/>
              <a:gd name="connsiteY10" fmla="*/ 452748 h 6869273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125 w 3361855"/>
              <a:gd name="connsiteY0" fmla="*/ 638865 h 6864078"/>
              <a:gd name="connsiteX1" fmla="*/ 601 w 3361855"/>
              <a:gd name="connsiteY1" fmla="*/ 0 h 6864078"/>
              <a:gd name="connsiteX2" fmla="*/ 3360771 w 3361855"/>
              <a:gd name="connsiteY2" fmla="*/ 4279 h 6864078"/>
              <a:gd name="connsiteX3" fmla="*/ 3360377 w 3361855"/>
              <a:gd name="connsiteY3" fmla="*/ 6859899 h 6864078"/>
              <a:gd name="connsiteX4" fmla="*/ 3062 w 3361855"/>
              <a:gd name="connsiteY4" fmla="*/ 6864078 h 6864078"/>
              <a:gd name="connsiteX5" fmla="*/ 125 w 3361855"/>
              <a:gd name="connsiteY5" fmla="*/ 638865 h 6864078"/>
              <a:gd name="connsiteX6" fmla="*/ 2661501 w 3361855"/>
              <a:gd name="connsiteY6" fmla="*/ 452748 h 6864078"/>
              <a:gd name="connsiteX7" fmla="*/ 2893371 w 3361855"/>
              <a:gd name="connsiteY7" fmla="*/ 684520 h 6864078"/>
              <a:gd name="connsiteX8" fmla="*/ 3101891 w 3361855"/>
              <a:gd name="connsiteY8" fmla="*/ 455129 h 6864078"/>
              <a:gd name="connsiteX9" fmla="*/ 2875248 w 3361855"/>
              <a:gd name="connsiteY9" fmla="*/ 236192 h 6864078"/>
              <a:gd name="connsiteX10" fmla="*/ 2661501 w 3361855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388012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388012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79766 w 3361609"/>
              <a:gd name="connsiteY9" fmla="*/ 2504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720238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242 w 3368167"/>
              <a:gd name="connsiteY0" fmla="*/ 496538 h 6864078"/>
              <a:gd name="connsiteX1" fmla="*/ 6913 w 3368167"/>
              <a:gd name="connsiteY1" fmla="*/ 0 h 6864078"/>
              <a:gd name="connsiteX2" fmla="*/ 3367083 w 3368167"/>
              <a:gd name="connsiteY2" fmla="*/ 4279 h 6864078"/>
              <a:gd name="connsiteX3" fmla="*/ 3366689 w 3368167"/>
              <a:gd name="connsiteY3" fmla="*/ 6859899 h 6864078"/>
              <a:gd name="connsiteX4" fmla="*/ 9374 w 3368167"/>
              <a:gd name="connsiteY4" fmla="*/ 6864078 h 6864078"/>
              <a:gd name="connsiteX5" fmla="*/ 242 w 3368167"/>
              <a:gd name="connsiteY5" fmla="*/ 496538 h 6864078"/>
              <a:gd name="connsiteX6" fmla="*/ 2672575 w 3368167"/>
              <a:gd name="connsiteY6" fmla="*/ 462274 h 6864078"/>
              <a:gd name="connsiteX7" fmla="*/ 2890158 w 3368167"/>
              <a:gd name="connsiteY7" fmla="*/ 720238 h 6864078"/>
              <a:gd name="connsiteX8" fmla="*/ 3108203 w 3368167"/>
              <a:gd name="connsiteY8" fmla="*/ 462272 h 6864078"/>
              <a:gd name="connsiteX9" fmla="*/ 2874418 w 3368167"/>
              <a:gd name="connsiteY9" fmla="*/ 212379 h 6864078"/>
              <a:gd name="connsiteX10" fmla="*/ 2672575 w 3368167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8751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3617 w 3364398"/>
              <a:gd name="connsiteY0" fmla="*/ 595212 h 6967515"/>
              <a:gd name="connsiteX1" fmla="*/ 762 w 3364398"/>
              <a:gd name="connsiteY1" fmla="*/ 103437 h 6967515"/>
              <a:gd name="connsiteX2" fmla="*/ 3363314 w 3364398"/>
              <a:gd name="connsiteY2" fmla="*/ 107716 h 6967515"/>
              <a:gd name="connsiteX3" fmla="*/ 3362920 w 3364398"/>
              <a:gd name="connsiteY3" fmla="*/ 6963336 h 6967515"/>
              <a:gd name="connsiteX4" fmla="*/ 5605 w 3364398"/>
              <a:gd name="connsiteY4" fmla="*/ 6967515 h 6967515"/>
              <a:gd name="connsiteX5" fmla="*/ 3617 w 3364398"/>
              <a:gd name="connsiteY5" fmla="*/ 595212 h 6967515"/>
              <a:gd name="connsiteX6" fmla="*/ 2633088 w 3364398"/>
              <a:gd name="connsiteY6" fmla="*/ 575236 h 6967515"/>
              <a:gd name="connsiteX7" fmla="*/ 2891151 w 3364398"/>
              <a:gd name="connsiteY7" fmla="*/ 823675 h 6967515"/>
              <a:gd name="connsiteX8" fmla="*/ 3137772 w 3364398"/>
              <a:gd name="connsiteY8" fmla="*/ 563328 h 6967515"/>
              <a:gd name="connsiteX9" fmla="*/ 2884937 w 3364398"/>
              <a:gd name="connsiteY9" fmla="*/ 318197 h 6967515"/>
              <a:gd name="connsiteX10" fmla="*/ 2633088 w 3364398"/>
              <a:gd name="connsiteY10" fmla="*/ 575236 h 6967515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7033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8938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74650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727005 w 6087786"/>
              <a:gd name="connsiteY0" fmla="*/ 614155 h 6986458"/>
              <a:gd name="connsiteX1" fmla="*/ 0 w 6087786"/>
              <a:gd name="connsiteY1" fmla="*/ 122380 h 6986458"/>
              <a:gd name="connsiteX2" fmla="*/ 6086702 w 6087786"/>
              <a:gd name="connsiteY2" fmla="*/ 126659 h 6986458"/>
              <a:gd name="connsiteX3" fmla="*/ 6086308 w 6087786"/>
              <a:gd name="connsiteY3" fmla="*/ 6982279 h 6986458"/>
              <a:gd name="connsiteX4" fmla="*/ 2728993 w 6087786"/>
              <a:gd name="connsiteY4" fmla="*/ 6986458 h 6986458"/>
              <a:gd name="connsiteX5" fmla="*/ 2727005 w 6087786"/>
              <a:gd name="connsiteY5" fmla="*/ 614155 h 6986458"/>
              <a:gd name="connsiteX6" fmla="*/ 5389814 w 6087786"/>
              <a:gd name="connsiteY6" fmla="*/ 589417 h 6986458"/>
              <a:gd name="connsiteX7" fmla="*/ 5612158 w 6087786"/>
              <a:gd name="connsiteY7" fmla="*/ 806900 h 6986458"/>
              <a:gd name="connsiteX8" fmla="*/ 5825441 w 6087786"/>
              <a:gd name="connsiteY8" fmla="*/ 591797 h 6986458"/>
              <a:gd name="connsiteX9" fmla="*/ 5608325 w 6087786"/>
              <a:gd name="connsiteY9" fmla="*/ 372859 h 6986458"/>
              <a:gd name="connsiteX10" fmla="*/ 5389814 w 6087786"/>
              <a:gd name="connsiteY10" fmla="*/ 589417 h 6986458"/>
              <a:gd name="connsiteX0" fmla="*/ 202396 w 6287327"/>
              <a:gd name="connsiteY0" fmla="*/ 610469 h 6992297"/>
              <a:gd name="connsiteX1" fmla="*/ 199541 w 6287327"/>
              <a:gd name="connsiteY1" fmla="*/ 128219 h 6992297"/>
              <a:gd name="connsiteX2" fmla="*/ 6286243 w 6287327"/>
              <a:gd name="connsiteY2" fmla="*/ 132498 h 6992297"/>
              <a:gd name="connsiteX3" fmla="*/ 6285849 w 6287327"/>
              <a:gd name="connsiteY3" fmla="*/ 6988118 h 6992297"/>
              <a:gd name="connsiteX4" fmla="*/ 2928534 w 6287327"/>
              <a:gd name="connsiteY4" fmla="*/ 6992297 h 6992297"/>
              <a:gd name="connsiteX5" fmla="*/ 202396 w 6287327"/>
              <a:gd name="connsiteY5" fmla="*/ 610469 h 6992297"/>
              <a:gd name="connsiteX6" fmla="*/ 5589355 w 6287327"/>
              <a:gd name="connsiteY6" fmla="*/ 595256 h 6992297"/>
              <a:gd name="connsiteX7" fmla="*/ 5811699 w 6287327"/>
              <a:gd name="connsiteY7" fmla="*/ 812739 h 6992297"/>
              <a:gd name="connsiteX8" fmla="*/ 6024982 w 6287327"/>
              <a:gd name="connsiteY8" fmla="*/ 597636 h 6992297"/>
              <a:gd name="connsiteX9" fmla="*/ 5807866 w 6287327"/>
              <a:gd name="connsiteY9" fmla="*/ 378698 h 6992297"/>
              <a:gd name="connsiteX10" fmla="*/ 5589355 w 6287327"/>
              <a:gd name="connsiteY10" fmla="*/ 595256 h 6992297"/>
              <a:gd name="connsiteX0" fmla="*/ 3466 w 6088397"/>
              <a:gd name="connsiteY0" fmla="*/ 482250 h 6864078"/>
              <a:gd name="connsiteX1" fmla="*/ 611 w 6088397"/>
              <a:gd name="connsiteY1" fmla="*/ 0 h 6864078"/>
              <a:gd name="connsiteX2" fmla="*/ 6087313 w 6088397"/>
              <a:gd name="connsiteY2" fmla="*/ 4279 h 6864078"/>
              <a:gd name="connsiteX3" fmla="*/ 6086919 w 6088397"/>
              <a:gd name="connsiteY3" fmla="*/ 6859899 h 6864078"/>
              <a:gd name="connsiteX4" fmla="*/ 2729604 w 6088397"/>
              <a:gd name="connsiteY4" fmla="*/ 6864078 h 6864078"/>
              <a:gd name="connsiteX5" fmla="*/ 3466 w 6088397"/>
              <a:gd name="connsiteY5" fmla="*/ 482250 h 6864078"/>
              <a:gd name="connsiteX6" fmla="*/ 5390425 w 6088397"/>
              <a:gd name="connsiteY6" fmla="*/ 467037 h 6864078"/>
              <a:gd name="connsiteX7" fmla="*/ 5612769 w 6088397"/>
              <a:gd name="connsiteY7" fmla="*/ 684520 h 6864078"/>
              <a:gd name="connsiteX8" fmla="*/ 5826052 w 6088397"/>
              <a:gd name="connsiteY8" fmla="*/ 469417 h 6864078"/>
              <a:gd name="connsiteX9" fmla="*/ 5608936 w 6088397"/>
              <a:gd name="connsiteY9" fmla="*/ 250479 h 6864078"/>
              <a:gd name="connsiteX10" fmla="*/ 5390425 w 6088397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4843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81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3357 w 6088288"/>
              <a:gd name="connsiteY0" fmla="*/ 482250 h 6864078"/>
              <a:gd name="connsiteX1" fmla="*/ 502 w 6088288"/>
              <a:gd name="connsiteY1" fmla="*/ 0 h 6864078"/>
              <a:gd name="connsiteX2" fmla="*/ 6087204 w 6088288"/>
              <a:gd name="connsiteY2" fmla="*/ 4279 h 6864078"/>
              <a:gd name="connsiteX3" fmla="*/ 6086810 w 6088288"/>
              <a:gd name="connsiteY3" fmla="*/ 6859899 h 6864078"/>
              <a:gd name="connsiteX4" fmla="*/ 583 w 6088288"/>
              <a:gd name="connsiteY4" fmla="*/ 6864078 h 6864078"/>
              <a:gd name="connsiteX5" fmla="*/ 3357 w 6088288"/>
              <a:gd name="connsiteY5" fmla="*/ 482250 h 6864078"/>
              <a:gd name="connsiteX6" fmla="*/ 5390316 w 6088288"/>
              <a:gd name="connsiteY6" fmla="*/ 467037 h 6864078"/>
              <a:gd name="connsiteX7" fmla="*/ 5612660 w 6088288"/>
              <a:gd name="connsiteY7" fmla="*/ 684520 h 6864078"/>
              <a:gd name="connsiteX8" fmla="*/ 5825943 w 6088288"/>
              <a:gd name="connsiteY8" fmla="*/ 469417 h 6864078"/>
              <a:gd name="connsiteX9" fmla="*/ 5608827 w 6088288"/>
              <a:gd name="connsiteY9" fmla="*/ 250479 h 6864078"/>
              <a:gd name="connsiteX10" fmla="*/ 5390316 w 6088288"/>
              <a:gd name="connsiteY10" fmla="*/ 467037 h 6864078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81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1831655 w 7916586"/>
              <a:gd name="connsiteY0" fmla="*/ 610469 h 6992297"/>
              <a:gd name="connsiteX1" fmla="*/ 0 w 7916586"/>
              <a:gd name="connsiteY1" fmla="*/ 128219 h 6992297"/>
              <a:gd name="connsiteX2" fmla="*/ 7915502 w 7916586"/>
              <a:gd name="connsiteY2" fmla="*/ 132498 h 6992297"/>
              <a:gd name="connsiteX3" fmla="*/ 7915108 w 7916586"/>
              <a:gd name="connsiteY3" fmla="*/ 6988118 h 6992297"/>
              <a:gd name="connsiteX4" fmla="*/ 1828881 w 7916586"/>
              <a:gd name="connsiteY4" fmla="*/ 6992297 h 6992297"/>
              <a:gd name="connsiteX5" fmla="*/ 1831655 w 7916586"/>
              <a:gd name="connsiteY5" fmla="*/ 610469 h 6992297"/>
              <a:gd name="connsiteX6" fmla="*/ 7218614 w 7916586"/>
              <a:gd name="connsiteY6" fmla="*/ 595256 h 6992297"/>
              <a:gd name="connsiteX7" fmla="*/ 7440958 w 7916586"/>
              <a:gd name="connsiteY7" fmla="*/ 812739 h 6992297"/>
              <a:gd name="connsiteX8" fmla="*/ 7654241 w 7916586"/>
              <a:gd name="connsiteY8" fmla="*/ 597636 h 6992297"/>
              <a:gd name="connsiteX9" fmla="*/ 7437125 w 7916586"/>
              <a:gd name="connsiteY9" fmla="*/ 378698 h 6992297"/>
              <a:gd name="connsiteX10" fmla="*/ 7218614 w 7916586"/>
              <a:gd name="connsiteY10" fmla="*/ 595256 h 6992297"/>
              <a:gd name="connsiteX0" fmla="*/ 132042 w 8060288"/>
              <a:gd name="connsiteY0" fmla="*/ 610469 h 6992297"/>
              <a:gd name="connsiteX1" fmla="*/ 143702 w 8060288"/>
              <a:gd name="connsiteY1" fmla="*/ 128219 h 6992297"/>
              <a:gd name="connsiteX2" fmla="*/ 8059204 w 8060288"/>
              <a:gd name="connsiteY2" fmla="*/ 132498 h 6992297"/>
              <a:gd name="connsiteX3" fmla="*/ 8058810 w 8060288"/>
              <a:gd name="connsiteY3" fmla="*/ 6988118 h 6992297"/>
              <a:gd name="connsiteX4" fmla="*/ 1972583 w 8060288"/>
              <a:gd name="connsiteY4" fmla="*/ 6992297 h 6992297"/>
              <a:gd name="connsiteX5" fmla="*/ 132042 w 8060288"/>
              <a:gd name="connsiteY5" fmla="*/ 610469 h 6992297"/>
              <a:gd name="connsiteX6" fmla="*/ 7362316 w 8060288"/>
              <a:gd name="connsiteY6" fmla="*/ 595256 h 6992297"/>
              <a:gd name="connsiteX7" fmla="*/ 7584660 w 8060288"/>
              <a:gd name="connsiteY7" fmla="*/ 812739 h 6992297"/>
              <a:gd name="connsiteX8" fmla="*/ 7797943 w 8060288"/>
              <a:gd name="connsiteY8" fmla="*/ 597636 h 6992297"/>
              <a:gd name="connsiteX9" fmla="*/ 7580827 w 8060288"/>
              <a:gd name="connsiteY9" fmla="*/ 378698 h 6992297"/>
              <a:gd name="connsiteX10" fmla="*/ 7362316 w 8060288"/>
              <a:gd name="connsiteY10" fmla="*/ 595256 h 6992297"/>
              <a:gd name="connsiteX0" fmla="*/ 31808 w 7960054"/>
              <a:gd name="connsiteY0" fmla="*/ 611492 h 7007834"/>
              <a:gd name="connsiteX1" fmla="*/ 43468 w 7960054"/>
              <a:gd name="connsiteY1" fmla="*/ 129242 h 7007834"/>
              <a:gd name="connsiteX2" fmla="*/ 7958970 w 7960054"/>
              <a:gd name="connsiteY2" fmla="*/ 133521 h 7007834"/>
              <a:gd name="connsiteX3" fmla="*/ 7958576 w 7960054"/>
              <a:gd name="connsiteY3" fmla="*/ 6989141 h 7007834"/>
              <a:gd name="connsiteX4" fmla="*/ 6 w 7960054"/>
              <a:gd name="connsiteY4" fmla="*/ 7007834 h 7007834"/>
              <a:gd name="connsiteX5" fmla="*/ 31808 w 7960054"/>
              <a:gd name="connsiteY5" fmla="*/ 611492 h 7007834"/>
              <a:gd name="connsiteX6" fmla="*/ 7262082 w 7960054"/>
              <a:gd name="connsiteY6" fmla="*/ 596279 h 7007834"/>
              <a:gd name="connsiteX7" fmla="*/ 7484426 w 7960054"/>
              <a:gd name="connsiteY7" fmla="*/ 813762 h 7007834"/>
              <a:gd name="connsiteX8" fmla="*/ 7697709 w 7960054"/>
              <a:gd name="connsiteY8" fmla="*/ 598659 h 7007834"/>
              <a:gd name="connsiteX9" fmla="*/ 7480593 w 7960054"/>
              <a:gd name="connsiteY9" fmla="*/ 379721 h 7007834"/>
              <a:gd name="connsiteX10" fmla="*/ 7262082 w 7960054"/>
              <a:gd name="connsiteY10" fmla="*/ 596279 h 7007834"/>
              <a:gd name="connsiteX0" fmla="*/ 31806 w 7960052"/>
              <a:gd name="connsiteY0" fmla="*/ 482250 h 6878592"/>
              <a:gd name="connsiteX1" fmla="*/ 43466 w 7960052"/>
              <a:gd name="connsiteY1" fmla="*/ 0 h 6878592"/>
              <a:gd name="connsiteX2" fmla="*/ 7958968 w 7960052"/>
              <a:gd name="connsiteY2" fmla="*/ 4279 h 6878592"/>
              <a:gd name="connsiteX3" fmla="*/ 7958574 w 7960052"/>
              <a:gd name="connsiteY3" fmla="*/ 6859899 h 6878592"/>
              <a:gd name="connsiteX4" fmla="*/ 4 w 7960052"/>
              <a:gd name="connsiteY4" fmla="*/ 6878592 h 6878592"/>
              <a:gd name="connsiteX5" fmla="*/ 31806 w 7960052"/>
              <a:gd name="connsiteY5" fmla="*/ 482250 h 6878592"/>
              <a:gd name="connsiteX6" fmla="*/ 7262080 w 7960052"/>
              <a:gd name="connsiteY6" fmla="*/ 467037 h 6878592"/>
              <a:gd name="connsiteX7" fmla="*/ 7484424 w 7960052"/>
              <a:gd name="connsiteY7" fmla="*/ 684520 h 6878592"/>
              <a:gd name="connsiteX8" fmla="*/ 7697707 w 7960052"/>
              <a:gd name="connsiteY8" fmla="*/ 469417 h 6878592"/>
              <a:gd name="connsiteX9" fmla="*/ 7480591 w 7960052"/>
              <a:gd name="connsiteY9" fmla="*/ 250479 h 6878592"/>
              <a:gd name="connsiteX10" fmla="*/ 7262080 w 7960052"/>
              <a:gd name="connsiteY10" fmla="*/ 467037 h 6878592"/>
              <a:gd name="connsiteX0" fmla="*/ 31806 w 7960052"/>
              <a:gd name="connsiteY0" fmla="*/ 611492 h 7007834"/>
              <a:gd name="connsiteX1" fmla="*/ 11716 w 7960052"/>
              <a:gd name="connsiteY1" fmla="*/ 129242 h 7007834"/>
              <a:gd name="connsiteX2" fmla="*/ 7958968 w 7960052"/>
              <a:gd name="connsiteY2" fmla="*/ 133521 h 7007834"/>
              <a:gd name="connsiteX3" fmla="*/ 7958574 w 7960052"/>
              <a:gd name="connsiteY3" fmla="*/ 6989141 h 7007834"/>
              <a:gd name="connsiteX4" fmla="*/ 4 w 7960052"/>
              <a:gd name="connsiteY4" fmla="*/ 7007834 h 7007834"/>
              <a:gd name="connsiteX5" fmla="*/ 31806 w 7960052"/>
              <a:gd name="connsiteY5" fmla="*/ 611492 h 7007834"/>
              <a:gd name="connsiteX6" fmla="*/ 7262080 w 7960052"/>
              <a:gd name="connsiteY6" fmla="*/ 596279 h 7007834"/>
              <a:gd name="connsiteX7" fmla="*/ 7484424 w 7960052"/>
              <a:gd name="connsiteY7" fmla="*/ 813762 h 7007834"/>
              <a:gd name="connsiteX8" fmla="*/ 7697707 w 7960052"/>
              <a:gd name="connsiteY8" fmla="*/ 598659 h 7007834"/>
              <a:gd name="connsiteX9" fmla="*/ 7480591 w 7960052"/>
              <a:gd name="connsiteY9" fmla="*/ 379721 h 7007834"/>
              <a:gd name="connsiteX10" fmla="*/ 7262080 w 7960052"/>
              <a:gd name="connsiteY10" fmla="*/ 596279 h 7007834"/>
              <a:gd name="connsiteX0" fmla="*/ 31807 w 7960053"/>
              <a:gd name="connsiteY0" fmla="*/ 482250 h 6878592"/>
              <a:gd name="connsiteX1" fmla="*/ 11717 w 7960053"/>
              <a:gd name="connsiteY1" fmla="*/ 0 h 6878592"/>
              <a:gd name="connsiteX2" fmla="*/ 7958969 w 7960053"/>
              <a:gd name="connsiteY2" fmla="*/ 4279 h 6878592"/>
              <a:gd name="connsiteX3" fmla="*/ 7958575 w 7960053"/>
              <a:gd name="connsiteY3" fmla="*/ 6859899 h 6878592"/>
              <a:gd name="connsiteX4" fmla="*/ 5 w 7960053"/>
              <a:gd name="connsiteY4" fmla="*/ 6878592 h 6878592"/>
              <a:gd name="connsiteX5" fmla="*/ 31807 w 7960053"/>
              <a:gd name="connsiteY5" fmla="*/ 482250 h 6878592"/>
              <a:gd name="connsiteX6" fmla="*/ 7262081 w 7960053"/>
              <a:gd name="connsiteY6" fmla="*/ 467037 h 6878592"/>
              <a:gd name="connsiteX7" fmla="*/ 7484425 w 7960053"/>
              <a:gd name="connsiteY7" fmla="*/ 684520 h 6878592"/>
              <a:gd name="connsiteX8" fmla="*/ 7697708 w 7960053"/>
              <a:gd name="connsiteY8" fmla="*/ 469417 h 6878592"/>
              <a:gd name="connsiteX9" fmla="*/ 7480592 w 7960053"/>
              <a:gd name="connsiteY9" fmla="*/ 250479 h 6878592"/>
              <a:gd name="connsiteX10" fmla="*/ 7262081 w 7960053"/>
              <a:gd name="connsiteY10" fmla="*/ 467037 h 6878592"/>
              <a:gd name="connsiteX0" fmla="*/ 12778 w 7960074"/>
              <a:gd name="connsiteY0" fmla="*/ 488600 h 6878592"/>
              <a:gd name="connsiteX1" fmla="*/ 11738 w 7960074"/>
              <a:gd name="connsiteY1" fmla="*/ 0 h 6878592"/>
              <a:gd name="connsiteX2" fmla="*/ 7958990 w 7960074"/>
              <a:gd name="connsiteY2" fmla="*/ 4279 h 6878592"/>
              <a:gd name="connsiteX3" fmla="*/ 7958596 w 7960074"/>
              <a:gd name="connsiteY3" fmla="*/ 6859899 h 6878592"/>
              <a:gd name="connsiteX4" fmla="*/ 26 w 7960074"/>
              <a:gd name="connsiteY4" fmla="*/ 6878592 h 6878592"/>
              <a:gd name="connsiteX5" fmla="*/ 12778 w 7960074"/>
              <a:gd name="connsiteY5" fmla="*/ 488600 h 6878592"/>
              <a:gd name="connsiteX6" fmla="*/ 7262102 w 7960074"/>
              <a:gd name="connsiteY6" fmla="*/ 467037 h 6878592"/>
              <a:gd name="connsiteX7" fmla="*/ 7484446 w 7960074"/>
              <a:gd name="connsiteY7" fmla="*/ 684520 h 6878592"/>
              <a:gd name="connsiteX8" fmla="*/ 7697729 w 7960074"/>
              <a:gd name="connsiteY8" fmla="*/ 469417 h 6878592"/>
              <a:gd name="connsiteX9" fmla="*/ 7480613 w 7960074"/>
              <a:gd name="connsiteY9" fmla="*/ 250479 h 6878592"/>
              <a:gd name="connsiteX10" fmla="*/ 7262102 w 7960074"/>
              <a:gd name="connsiteY10" fmla="*/ 467037 h 6878592"/>
              <a:gd name="connsiteX0" fmla="*/ 12760 w 7960056"/>
              <a:gd name="connsiteY0" fmla="*/ 488600 h 6878592"/>
              <a:gd name="connsiteX1" fmla="*/ 11720 w 7960056"/>
              <a:gd name="connsiteY1" fmla="*/ 0 h 6878592"/>
              <a:gd name="connsiteX2" fmla="*/ 7958972 w 7960056"/>
              <a:gd name="connsiteY2" fmla="*/ 4279 h 6878592"/>
              <a:gd name="connsiteX3" fmla="*/ 7958578 w 7960056"/>
              <a:gd name="connsiteY3" fmla="*/ 6859899 h 6878592"/>
              <a:gd name="connsiteX4" fmla="*/ 8 w 7960056"/>
              <a:gd name="connsiteY4" fmla="*/ 6878592 h 6878592"/>
              <a:gd name="connsiteX5" fmla="*/ 12760 w 7960056"/>
              <a:gd name="connsiteY5" fmla="*/ 488600 h 6878592"/>
              <a:gd name="connsiteX6" fmla="*/ 7262084 w 7960056"/>
              <a:gd name="connsiteY6" fmla="*/ 467037 h 6878592"/>
              <a:gd name="connsiteX7" fmla="*/ 7484428 w 7960056"/>
              <a:gd name="connsiteY7" fmla="*/ 684520 h 6878592"/>
              <a:gd name="connsiteX8" fmla="*/ 7697711 w 7960056"/>
              <a:gd name="connsiteY8" fmla="*/ 469417 h 6878592"/>
              <a:gd name="connsiteX9" fmla="*/ 7480595 w 7960056"/>
              <a:gd name="connsiteY9" fmla="*/ 250479 h 6878592"/>
              <a:gd name="connsiteX10" fmla="*/ 7262084 w 7960056"/>
              <a:gd name="connsiteY10" fmla="*/ 467037 h 6878592"/>
              <a:gd name="connsiteX0" fmla="*/ 1040 w 7948336"/>
              <a:gd name="connsiteY0" fmla="*/ 613942 h 7003934"/>
              <a:gd name="connsiteX1" fmla="*/ 0 w 7948336"/>
              <a:gd name="connsiteY1" fmla="*/ 125342 h 7003934"/>
              <a:gd name="connsiteX2" fmla="*/ 7947252 w 7948336"/>
              <a:gd name="connsiteY2" fmla="*/ 129621 h 7003934"/>
              <a:gd name="connsiteX3" fmla="*/ 7946858 w 7948336"/>
              <a:gd name="connsiteY3" fmla="*/ 6985241 h 7003934"/>
              <a:gd name="connsiteX4" fmla="*/ 7338 w 7948336"/>
              <a:gd name="connsiteY4" fmla="*/ 7003934 h 7003934"/>
              <a:gd name="connsiteX5" fmla="*/ 1040 w 7948336"/>
              <a:gd name="connsiteY5" fmla="*/ 613942 h 7003934"/>
              <a:gd name="connsiteX6" fmla="*/ 7250364 w 7948336"/>
              <a:gd name="connsiteY6" fmla="*/ 592379 h 7003934"/>
              <a:gd name="connsiteX7" fmla="*/ 7472708 w 7948336"/>
              <a:gd name="connsiteY7" fmla="*/ 809862 h 7003934"/>
              <a:gd name="connsiteX8" fmla="*/ 7685991 w 7948336"/>
              <a:gd name="connsiteY8" fmla="*/ 594759 h 7003934"/>
              <a:gd name="connsiteX9" fmla="*/ 7468875 w 7948336"/>
              <a:gd name="connsiteY9" fmla="*/ 375821 h 7003934"/>
              <a:gd name="connsiteX10" fmla="*/ 7250364 w 7948336"/>
              <a:gd name="connsiteY10" fmla="*/ 592379 h 7003934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733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94044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8421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48336" h="6872242">
                <a:moveTo>
                  <a:pt x="1040" y="488600"/>
                </a:moveTo>
                <a:cubicBezTo>
                  <a:pt x="-183" y="273810"/>
                  <a:pt x="2211" y="189610"/>
                  <a:pt x="0" y="0"/>
                </a:cubicBezTo>
                <a:lnTo>
                  <a:pt x="7947252" y="4279"/>
                </a:lnTo>
                <a:cubicBezTo>
                  <a:pt x="7945496" y="160679"/>
                  <a:pt x="7950763" y="6667196"/>
                  <a:pt x="7946858" y="6859899"/>
                </a:cubicBezTo>
                <a:cubicBezTo>
                  <a:pt x="7747936" y="6866669"/>
                  <a:pt x="318027" y="6869868"/>
                  <a:pt x="7338" y="6872242"/>
                </a:cubicBezTo>
                <a:cubicBezTo>
                  <a:pt x="6909" y="6594830"/>
                  <a:pt x="2263" y="703390"/>
                  <a:pt x="1040" y="488600"/>
                </a:cubicBezTo>
                <a:close/>
                <a:moveTo>
                  <a:pt x="7250364" y="467037"/>
                </a:moveTo>
                <a:cubicBezTo>
                  <a:pt x="7249416" y="575890"/>
                  <a:pt x="7330255" y="684123"/>
                  <a:pt x="7463184" y="689282"/>
                </a:cubicBezTo>
                <a:cubicBezTo>
                  <a:pt x="7596113" y="694441"/>
                  <a:pt x="7688615" y="587398"/>
                  <a:pt x="7690753" y="469417"/>
                </a:cubicBezTo>
                <a:cubicBezTo>
                  <a:pt x="7692891" y="351436"/>
                  <a:pt x="7589898" y="248495"/>
                  <a:pt x="7468875" y="250479"/>
                </a:cubicBezTo>
                <a:cubicBezTo>
                  <a:pt x="7347852" y="252463"/>
                  <a:pt x="7251312" y="358184"/>
                  <a:pt x="7250364" y="46703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Овал 13"/>
          <p:cNvSpPr/>
          <p:nvPr userDrawn="1"/>
        </p:nvSpPr>
        <p:spPr>
          <a:xfrm>
            <a:off x="11460596" y="212445"/>
            <a:ext cx="516255" cy="516255"/>
          </a:xfrm>
          <a:prstGeom prst="ellipse">
            <a:avLst/>
          </a:prstGeom>
          <a:solidFill>
            <a:srgbClr val="E101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583" y="246551"/>
            <a:ext cx="435844" cy="4358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4259796" cy="6858000"/>
          </a:xfrm>
          <a:prstGeom prst="rect">
            <a:avLst/>
          </a:prstGeom>
          <a:solidFill>
            <a:srgbClr val="7F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49E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9477" y="1759403"/>
            <a:ext cx="2845165" cy="21290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 в </a:t>
            </a:r>
            <a:r>
              <a:rPr lang="ru-RU" dirty="0" err="1"/>
              <a:t>cфере</a:t>
            </a:r>
            <a:r>
              <a:rPr lang="ru-RU" dirty="0"/>
              <a:t> HR-</a:t>
            </a:r>
            <a:r>
              <a:rPr lang="ru-RU" dirty="0" err="1"/>
              <a:t>tech</a:t>
            </a:r>
            <a:r>
              <a:rPr lang="ru-RU" dirty="0"/>
              <a:t> и всеми силами пытаемся упростить жизнь миллионам людей.</a:t>
            </a:r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2072" y="4144238"/>
            <a:ext cx="2861620" cy="20162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топовых</a:t>
            </a:r>
            <a:r>
              <a:rPr lang="ru-RU" dirty="0"/>
              <a:t> технологий, разрабатываем крутые проекты</a:t>
            </a:r>
          </a:p>
        </p:txBody>
      </p:sp>
      <p:sp>
        <p:nvSpPr>
          <p:cNvPr id="15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462409" y="305796"/>
            <a:ext cx="3401343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60042" y="548752"/>
            <a:ext cx="3326939" cy="1167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6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385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 салатов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4248644" y="0"/>
            <a:ext cx="7944839" cy="6858000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исунок 23"/>
          <p:cNvSpPr>
            <a:spLocks noGrp="1"/>
          </p:cNvSpPr>
          <p:nvPr>
            <p:ph type="pic" sz="quarter" idx="24"/>
          </p:nvPr>
        </p:nvSpPr>
        <p:spPr>
          <a:xfrm>
            <a:off x="4245147" y="-3041"/>
            <a:ext cx="7948336" cy="6872242"/>
          </a:xfrm>
          <a:custGeom>
            <a:avLst/>
            <a:gdLst>
              <a:gd name="connsiteX0" fmla="*/ 0 w 3360737"/>
              <a:gd name="connsiteY0" fmla="*/ 2236788 h 4473575"/>
              <a:gd name="connsiteX1" fmla="*/ 1680369 w 3360737"/>
              <a:gd name="connsiteY1" fmla="*/ 0 h 4473575"/>
              <a:gd name="connsiteX2" fmla="*/ 3360738 w 3360737"/>
              <a:gd name="connsiteY2" fmla="*/ 2236788 h 4473575"/>
              <a:gd name="connsiteX3" fmla="*/ 1680369 w 3360737"/>
              <a:gd name="connsiteY3" fmla="*/ 4473576 h 4473575"/>
              <a:gd name="connsiteX4" fmla="*/ 0 w 3360737"/>
              <a:gd name="connsiteY4" fmla="*/ 2236788 h 4473575"/>
              <a:gd name="connsiteX5" fmla="*/ 840184 w 3360737"/>
              <a:gd name="connsiteY5" fmla="*/ 2236788 h 4473575"/>
              <a:gd name="connsiteX6" fmla="*/ 1680368 w 3360737"/>
              <a:gd name="connsiteY6" fmla="*/ 3633391 h 4473575"/>
              <a:gd name="connsiteX7" fmla="*/ 2520552 w 3360737"/>
              <a:gd name="connsiteY7" fmla="*/ 2236788 h 4473575"/>
              <a:gd name="connsiteX8" fmla="*/ 1680368 w 3360737"/>
              <a:gd name="connsiteY8" fmla="*/ 840185 h 4473575"/>
              <a:gd name="connsiteX9" fmla="*/ 840184 w 3360737"/>
              <a:gd name="connsiteY9" fmla="*/ 2236788 h 4473575"/>
              <a:gd name="connsiteX0" fmla="*/ 0 w 3360738"/>
              <a:gd name="connsiteY0" fmla="*/ 2236788 h 4473576"/>
              <a:gd name="connsiteX1" fmla="*/ 1680369 w 3360738"/>
              <a:gd name="connsiteY1" fmla="*/ 0 h 4473576"/>
              <a:gd name="connsiteX2" fmla="*/ 3360738 w 3360738"/>
              <a:gd name="connsiteY2" fmla="*/ 2236788 h 4473576"/>
              <a:gd name="connsiteX3" fmla="*/ 1680369 w 3360738"/>
              <a:gd name="connsiteY3" fmla="*/ 4473576 h 4473576"/>
              <a:gd name="connsiteX4" fmla="*/ 0 w 3360738"/>
              <a:gd name="connsiteY4" fmla="*/ 2236788 h 4473576"/>
              <a:gd name="connsiteX5" fmla="*/ 840184 w 3360738"/>
              <a:gd name="connsiteY5" fmla="*/ 2236788 h 4473576"/>
              <a:gd name="connsiteX6" fmla="*/ 1680368 w 3360738"/>
              <a:gd name="connsiteY6" fmla="*/ 3633391 h 4473576"/>
              <a:gd name="connsiteX7" fmla="*/ 2520552 w 3360738"/>
              <a:gd name="connsiteY7" fmla="*/ 2236788 h 4473576"/>
              <a:gd name="connsiteX8" fmla="*/ 1680368 w 3360738"/>
              <a:gd name="connsiteY8" fmla="*/ 840185 h 4473576"/>
              <a:gd name="connsiteX9" fmla="*/ 840184 w 3360738"/>
              <a:gd name="connsiteY9" fmla="*/ 2236788 h 4473576"/>
              <a:gd name="connsiteX0" fmla="*/ 38062 w 3410351"/>
              <a:gd name="connsiteY0" fmla="*/ 2236788 h 5970602"/>
              <a:gd name="connsiteX1" fmla="*/ 1718431 w 3410351"/>
              <a:gd name="connsiteY1" fmla="*/ 0 h 5970602"/>
              <a:gd name="connsiteX2" fmla="*/ 3398800 w 3410351"/>
              <a:gd name="connsiteY2" fmla="*/ 2236788 h 5970602"/>
              <a:gd name="connsiteX3" fmla="*/ 982056 w 3410351"/>
              <a:gd name="connsiteY3" fmla="*/ 5970602 h 5970602"/>
              <a:gd name="connsiteX4" fmla="*/ 38062 w 3410351"/>
              <a:gd name="connsiteY4" fmla="*/ 2236788 h 5970602"/>
              <a:gd name="connsiteX5" fmla="*/ 878246 w 3410351"/>
              <a:gd name="connsiteY5" fmla="*/ 2236788 h 5970602"/>
              <a:gd name="connsiteX6" fmla="*/ 1718430 w 3410351"/>
              <a:gd name="connsiteY6" fmla="*/ 3633391 h 5970602"/>
              <a:gd name="connsiteX7" fmla="*/ 2558614 w 3410351"/>
              <a:gd name="connsiteY7" fmla="*/ 2236788 h 5970602"/>
              <a:gd name="connsiteX8" fmla="*/ 1718430 w 3410351"/>
              <a:gd name="connsiteY8" fmla="*/ 840185 h 5970602"/>
              <a:gd name="connsiteX9" fmla="*/ 878246 w 3410351"/>
              <a:gd name="connsiteY9" fmla="*/ 2236788 h 5970602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316173 w 3861203"/>
              <a:gd name="connsiteY0" fmla="*/ 2358847 h 6092661"/>
              <a:gd name="connsiteX1" fmla="*/ 240491 w 3861203"/>
              <a:gd name="connsiteY1" fmla="*/ 639948 h 6092661"/>
              <a:gd name="connsiteX2" fmla="*/ 3307452 w 3861203"/>
              <a:gd name="connsiteY2" fmla="*/ 89691 h 6092661"/>
              <a:gd name="connsiteX3" fmla="*/ 3676911 w 3861203"/>
              <a:gd name="connsiteY3" fmla="*/ 2358847 h 6092661"/>
              <a:gd name="connsiteX4" fmla="*/ 1260167 w 3861203"/>
              <a:gd name="connsiteY4" fmla="*/ 6092661 h 6092661"/>
              <a:gd name="connsiteX5" fmla="*/ 316173 w 3861203"/>
              <a:gd name="connsiteY5" fmla="*/ 2358847 h 6092661"/>
              <a:gd name="connsiteX6" fmla="*/ 1156357 w 3861203"/>
              <a:gd name="connsiteY6" fmla="*/ 2358847 h 6092661"/>
              <a:gd name="connsiteX7" fmla="*/ 1996541 w 3861203"/>
              <a:gd name="connsiteY7" fmla="*/ 3755450 h 6092661"/>
              <a:gd name="connsiteX8" fmla="*/ 2836725 w 3861203"/>
              <a:gd name="connsiteY8" fmla="*/ 2358847 h 6092661"/>
              <a:gd name="connsiteX9" fmla="*/ 1996541 w 3861203"/>
              <a:gd name="connsiteY9" fmla="*/ 962244 h 6092661"/>
              <a:gd name="connsiteX10" fmla="*/ 1156357 w 3861203"/>
              <a:gd name="connsiteY10" fmla="*/ 2358847 h 6092661"/>
              <a:gd name="connsiteX0" fmla="*/ 316173 w 3728126"/>
              <a:gd name="connsiteY0" fmla="*/ 2613450 h 6877363"/>
              <a:gd name="connsiteX1" fmla="*/ 240491 w 3728126"/>
              <a:gd name="connsiteY1" fmla="*/ 894551 h 6877363"/>
              <a:gd name="connsiteX2" fmla="*/ 3307452 w 3728126"/>
              <a:gd name="connsiteY2" fmla="*/ 344294 h 6877363"/>
              <a:gd name="connsiteX3" fmla="*/ 3482702 w 3728126"/>
              <a:gd name="connsiteY3" fmla="*/ 6206314 h 6877363"/>
              <a:gd name="connsiteX4" fmla="*/ 1260167 w 3728126"/>
              <a:gd name="connsiteY4" fmla="*/ 6347264 h 6877363"/>
              <a:gd name="connsiteX5" fmla="*/ 316173 w 3728126"/>
              <a:gd name="connsiteY5" fmla="*/ 2613450 h 6877363"/>
              <a:gd name="connsiteX6" fmla="*/ 1156357 w 3728126"/>
              <a:gd name="connsiteY6" fmla="*/ 2613450 h 6877363"/>
              <a:gd name="connsiteX7" fmla="*/ 1996541 w 3728126"/>
              <a:gd name="connsiteY7" fmla="*/ 4010053 h 6877363"/>
              <a:gd name="connsiteX8" fmla="*/ 2836725 w 3728126"/>
              <a:gd name="connsiteY8" fmla="*/ 2613450 h 6877363"/>
              <a:gd name="connsiteX9" fmla="*/ 1996541 w 3728126"/>
              <a:gd name="connsiteY9" fmla="*/ 1216847 h 6877363"/>
              <a:gd name="connsiteX10" fmla="*/ 1156357 w 3728126"/>
              <a:gd name="connsiteY10" fmla="*/ 2613450 h 6877363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561430 h 6993020"/>
              <a:gd name="connsiteX1" fmla="*/ 206667 w 3757847"/>
              <a:gd name="connsiteY1" fmla="*/ 842531 h 6993020"/>
              <a:gd name="connsiteX2" fmla="*/ 3273628 w 3757847"/>
              <a:gd name="connsiteY2" fmla="*/ 292274 h 6993020"/>
              <a:gd name="connsiteX3" fmla="*/ 3448878 w 3757847"/>
              <a:gd name="connsiteY3" fmla="*/ 6154294 h 6993020"/>
              <a:gd name="connsiteX4" fmla="*/ 303851 w 3757847"/>
              <a:gd name="connsiteY4" fmla="*/ 6578465 h 6993020"/>
              <a:gd name="connsiteX5" fmla="*/ 282349 w 3757847"/>
              <a:gd name="connsiteY5" fmla="*/ 2561430 h 6993020"/>
              <a:gd name="connsiteX6" fmla="*/ 1122533 w 3757847"/>
              <a:gd name="connsiteY6" fmla="*/ 2561430 h 6993020"/>
              <a:gd name="connsiteX7" fmla="*/ 1962717 w 3757847"/>
              <a:gd name="connsiteY7" fmla="*/ 3958033 h 6993020"/>
              <a:gd name="connsiteX8" fmla="*/ 2802901 w 3757847"/>
              <a:gd name="connsiteY8" fmla="*/ 2561430 h 6993020"/>
              <a:gd name="connsiteX9" fmla="*/ 1962717 w 3757847"/>
              <a:gd name="connsiteY9" fmla="*/ 1164827 h 6993020"/>
              <a:gd name="connsiteX10" fmla="*/ 1122533 w 3757847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551385"/>
              <a:gd name="connsiteY0" fmla="*/ 2561430 h 6993020"/>
              <a:gd name="connsiteX1" fmla="*/ 139375 w 3551385"/>
              <a:gd name="connsiteY1" fmla="*/ 842531 h 6993020"/>
              <a:gd name="connsiteX2" fmla="*/ 3206336 w 3551385"/>
              <a:gd name="connsiteY2" fmla="*/ 292274 h 6993020"/>
              <a:gd name="connsiteX3" fmla="*/ 3381586 w 3551385"/>
              <a:gd name="connsiteY3" fmla="*/ 6154294 h 6993020"/>
              <a:gd name="connsiteX4" fmla="*/ 236559 w 3551385"/>
              <a:gd name="connsiteY4" fmla="*/ 6578465 h 6993020"/>
              <a:gd name="connsiteX5" fmla="*/ 215057 w 3551385"/>
              <a:gd name="connsiteY5" fmla="*/ 2561430 h 6993020"/>
              <a:gd name="connsiteX6" fmla="*/ 1055241 w 3551385"/>
              <a:gd name="connsiteY6" fmla="*/ 2561430 h 6993020"/>
              <a:gd name="connsiteX7" fmla="*/ 1895425 w 3551385"/>
              <a:gd name="connsiteY7" fmla="*/ 3958033 h 6993020"/>
              <a:gd name="connsiteX8" fmla="*/ 2735609 w 3551385"/>
              <a:gd name="connsiteY8" fmla="*/ 2561430 h 6993020"/>
              <a:gd name="connsiteX9" fmla="*/ 1895425 w 3551385"/>
              <a:gd name="connsiteY9" fmla="*/ 1164827 h 6993020"/>
              <a:gd name="connsiteX10" fmla="*/ 1055241 w 3551385"/>
              <a:gd name="connsiteY10" fmla="*/ 2561430 h 6993020"/>
              <a:gd name="connsiteX0" fmla="*/ 215057 w 3674735"/>
              <a:gd name="connsiteY0" fmla="*/ 2499473 h 6927147"/>
              <a:gd name="connsiteX1" fmla="*/ 139375 w 3674735"/>
              <a:gd name="connsiteY1" fmla="*/ 780574 h 6927147"/>
              <a:gd name="connsiteX2" fmla="*/ 3594753 w 3674735"/>
              <a:gd name="connsiteY2" fmla="*/ 303145 h 6927147"/>
              <a:gd name="connsiteX3" fmla="*/ 3381586 w 3674735"/>
              <a:gd name="connsiteY3" fmla="*/ 6092337 h 6927147"/>
              <a:gd name="connsiteX4" fmla="*/ 236559 w 3674735"/>
              <a:gd name="connsiteY4" fmla="*/ 6516508 h 6927147"/>
              <a:gd name="connsiteX5" fmla="*/ 215057 w 3674735"/>
              <a:gd name="connsiteY5" fmla="*/ 2499473 h 6927147"/>
              <a:gd name="connsiteX6" fmla="*/ 1055241 w 3674735"/>
              <a:gd name="connsiteY6" fmla="*/ 2499473 h 6927147"/>
              <a:gd name="connsiteX7" fmla="*/ 1895425 w 3674735"/>
              <a:gd name="connsiteY7" fmla="*/ 3896076 h 6927147"/>
              <a:gd name="connsiteX8" fmla="*/ 2735609 w 3674735"/>
              <a:gd name="connsiteY8" fmla="*/ 2499473 h 6927147"/>
              <a:gd name="connsiteX9" fmla="*/ 1895425 w 3674735"/>
              <a:gd name="connsiteY9" fmla="*/ 1102870 h 6927147"/>
              <a:gd name="connsiteX10" fmla="*/ 1055241 w 3674735"/>
              <a:gd name="connsiteY10" fmla="*/ 2499473 h 69271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597832"/>
              <a:gd name="connsiteY0" fmla="*/ 2275066 h 6702740"/>
              <a:gd name="connsiteX1" fmla="*/ 223375 w 3597832"/>
              <a:gd name="connsiteY1" fmla="*/ 62553 h 6702740"/>
              <a:gd name="connsiteX2" fmla="*/ 3597832 w 3597832"/>
              <a:gd name="connsiteY2" fmla="*/ 78738 h 6702740"/>
              <a:gd name="connsiteX3" fmla="*/ 3384665 w 3597832"/>
              <a:gd name="connsiteY3" fmla="*/ 5867930 h 6702740"/>
              <a:gd name="connsiteX4" fmla="*/ 239638 w 3597832"/>
              <a:gd name="connsiteY4" fmla="*/ 6292101 h 6702740"/>
              <a:gd name="connsiteX5" fmla="*/ 218136 w 3597832"/>
              <a:gd name="connsiteY5" fmla="*/ 2275066 h 6702740"/>
              <a:gd name="connsiteX6" fmla="*/ 1058320 w 3597832"/>
              <a:gd name="connsiteY6" fmla="*/ 2275066 h 6702740"/>
              <a:gd name="connsiteX7" fmla="*/ 1898504 w 3597832"/>
              <a:gd name="connsiteY7" fmla="*/ 3671669 h 6702740"/>
              <a:gd name="connsiteX8" fmla="*/ 2738688 w 3597832"/>
              <a:gd name="connsiteY8" fmla="*/ 2275066 h 6702740"/>
              <a:gd name="connsiteX9" fmla="*/ 1898504 w 3597832"/>
              <a:gd name="connsiteY9" fmla="*/ 878463 h 6702740"/>
              <a:gd name="connsiteX10" fmla="*/ 1058320 w 3597832"/>
              <a:gd name="connsiteY10" fmla="*/ 2275066 h 6702740"/>
              <a:gd name="connsiteX0" fmla="*/ 218136 w 3597832"/>
              <a:gd name="connsiteY0" fmla="*/ 2275066 h 6479136"/>
              <a:gd name="connsiteX1" fmla="*/ 223375 w 3597832"/>
              <a:gd name="connsiteY1" fmla="*/ 62553 h 6479136"/>
              <a:gd name="connsiteX2" fmla="*/ 3597832 w 3597832"/>
              <a:gd name="connsiteY2" fmla="*/ 78738 h 6479136"/>
              <a:gd name="connsiteX3" fmla="*/ 3384665 w 3597832"/>
              <a:gd name="connsiteY3" fmla="*/ 5867930 h 6479136"/>
              <a:gd name="connsiteX4" fmla="*/ 239638 w 3597832"/>
              <a:gd name="connsiteY4" fmla="*/ 6292101 h 6479136"/>
              <a:gd name="connsiteX5" fmla="*/ 218136 w 3597832"/>
              <a:gd name="connsiteY5" fmla="*/ 2275066 h 6479136"/>
              <a:gd name="connsiteX6" fmla="*/ 1058320 w 3597832"/>
              <a:gd name="connsiteY6" fmla="*/ 2275066 h 6479136"/>
              <a:gd name="connsiteX7" fmla="*/ 1898504 w 3597832"/>
              <a:gd name="connsiteY7" fmla="*/ 3671669 h 6479136"/>
              <a:gd name="connsiteX8" fmla="*/ 2738688 w 3597832"/>
              <a:gd name="connsiteY8" fmla="*/ 2275066 h 6479136"/>
              <a:gd name="connsiteX9" fmla="*/ 1898504 w 3597832"/>
              <a:gd name="connsiteY9" fmla="*/ 878463 h 6479136"/>
              <a:gd name="connsiteX10" fmla="*/ 1058320 w 3597832"/>
              <a:gd name="connsiteY10" fmla="*/ 2275066 h 6479136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1020 w 3380716"/>
              <a:gd name="connsiteY0" fmla="*/ 2275066 h 6696839"/>
              <a:gd name="connsiteX1" fmla="*/ 6259 w 3380716"/>
              <a:gd name="connsiteY1" fmla="*/ 62553 h 6696839"/>
              <a:gd name="connsiteX2" fmla="*/ 3380716 w 3380716"/>
              <a:gd name="connsiteY2" fmla="*/ 78738 h 6696839"/>
              <a:gd name="connsiteX3" fmla="*/ 3369849 w 3380716"/>
              <a:gd name="connsiteY3" fmla="*/ 6563845 h 6696839"/>
              <a:gd name="connsiteX4" fmla="*/ 22522 w 3380716"/>
              <a:gd name="connsiteY4" fmla="*/ 6292101 h 6696839"/>
              <a:gd name="connsiteX5" fmla="*/ 1020 w 3380716"/>
              <a:gd name="connsiteY5" fmla="*/ 2275066 h 6696839"/>
              <a:gd name="connsiteX6" fmla="*/ 841204 w 3380716"/>
              <a:gd name="connsiteY6" fmla="*/ 2275066 h 6696839"/>
              <a:gd name="connsiteX7" fmla="*/ 1681388 w 3380716"/>
              <a:gd name="connsiteY7" fmla="*/ 3671669 h 6696839"/>
              <a:gd name="connsiteX8" fmla="*/ 2521572 w 3380716"/>
              <a:gd name="connsiteY8" fmla="*/ 2275066 h 6696839"/>
              <a:gd name="connsiteX9" fmla="*/ 1681388 w 3380716"/>
              <a:gd name="connsiteY9" fmla="*/ 878463 h 6696839"/>
              <a:gd name="connsiteX10" fmla="*/ 841204 w 3380716"/>
              <a:gd name="connsiteY10" fmla="*/ 2275066 h 6696839"/>
              <a:gd name="connsiteX0" fmla="*/ 1020 w 3380716"/>
              <a:gd name="connsiteY0" fmla="*/ 2275066 h 6563845"/>
              <a:gd name="connsiteX1" fmla="*/ 6259 w 3380716"/>
              <a:gd name="connsiteY1" fmla="*/ 62553 h 6563845"/>
              <a:gd name="connsiteX2" fmla="*/ 3380716 w 3380716"/>
              <a:gd name="connsiteY2" fmla="*/ 78738 h 6563845"/>
              <a:gd name="connsiteX3" fmla="*/ 3369849 w 3380716"/>
              <a:gd name="connsiteY3" fmla="*/ 6563845 h 6563845"/>
              <a:gd name="connsiteX4" fmla="*/ 22522 w 3380716"/>
              <a:gd name="connsiteY4" fmla="*/ 6292101 h 6563845"/>
              <a:gd name="connsiteX5" fmla="*/ 1020 w 3380716"/>
              <a:gd name="connsiteY5" fmla="*/ 2275066 h 6563845"/>
              <a:gd name="connsiteX6" fmla="*/ 841204 w 3380716"/>
              <a:gd name="connsiteY6" fmla="*/ 2275066 h 6563845"/>
              <a:gd name="connsiteX7" fmla="*/ 1681388 w 3380716"/>
              <a:gd name="connsiteY7" fmla="*/ 3671669 h 6563845"/>
              <a:gd name="connsiteX8" fmla="*/ 2521572 w 3380716"/>
              <a:gd name="connsiteY8" fmla="*/ 2275066 h 6563845"/>
              <a:gd name="connsiteX9" fmla="*/ 1681388 w 3380716"/>
              <a:gd name="connsiteY9" fmla="*/ 878463 h 6563845"/>
              <a:gd name="connsiteX10" fmla="*/ 841204 w 3380716"/>
              <a:gd name="connsiteY10" fmla="*/ 2275066 h 6563845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68830 w 3379697"/>
              <a:gd name="connsiteY3" fmla="*/ 6563845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0 w 3387788"/>
              <a:gd name="connsiteY0" fmla="*/ 1239285 h 6890912"/>
              <a:gd name="connsiteX1" fmla="*/ 13331 w 3387788"/>
              <a:gd name="connsiteY1" fmla="*/ 62553 h 6890912"/>
              <a:gd name="connsiteX2" fmla="*/ 3387788 w 3387788"/>
              <a:gd name="connsiteY2" fmla="*/ 78738 h 6890912"/>
              <a:gd name="connsiteX3" fmla="*/ 3385013 w 3387788"/>
              <a:gd name="connsiteY3" fmla="*/ 6887527 h 6890912"/>
              <a:gd name="connsiteX4" fmla="*/ 13410 w 3387788"/>
              <a:gd name="connsiteY4" fmla="*/ 6890912 h 6890912"/>
              <a:gd name="connsiteX5" fmla="*/ 0 w 3387788"/>
              <a:gd name="connsiteY5" fmla="*/ 1239285 h 6890912"/>
              <a:gd name="connsiteX6" fmla="*/ 2652800 w 3387788"/>
              <a:gd name="connsiteY6" fmla="*/ 486726 h 6890912"/>
              <a:gd name="connsiteX7" fmla="*/ 2853713 w 3387788"/>
              <a:gd name="connsiteY7" fmla="*/ 823273 h 6890912"/>
              <a:gd name="connsiteX8" fmla="*/ 3078902 w 3387788"/>
              <a:gd name="connsiteY8" fmla="*/ 486726 h 6890912"/>
              <a:gd name="connsiteX9" fmla="*/ 2902265 w 3387788"/>
              <a:gd name="connsiteY9" fmla="*/ 198732 h 6890912"/>
              <a:gd name="connsiteX10" fmla="*/ 2652800 w 3387788"/>
              <a:gd name="connsiteY10" fmla="*/ 486726 h 6890912"/>
              <a:gd name="connsiteX0" fmla="*/ 1 w 3379697"/>
              <a:gd name="connsiteY0" fmla="*/ 672843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672843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8227 w 3387923"/>
              <a:gd name="connsiteY0" fmla="*/ 672843 h 6890912"/>
              <a:gd name="connsiteX1" fmla="*/ 13466 w 3387923"/>
              <a:gd name="connsiteY1" fmla="*/ 62553 h 6890912"/>
              <a:gd name="connsiteX2" fmla="*/ 3387923 w 3387923"/>
              <a:gd name="connsiteY2" fmla="*/ 78738 h 6890912"/>
              <a:gd name="connsiteX3" fmla="*/ 3385148 w 3387923"/>
              <a:gd name="connsiteY3" fmla="*/ 6887527 h 6890912"/>
              <a:gd name="connsiteX4" fmla="*/ 13545 w 3387923"/>
              <a:gd name="connsiteY4" fmla="*/ 6890912 h 6890912"/>
              <a:gd name="connsiteX5" fmla="*/ 8227 w 3387923"/>
              <a:gd name="connsiteY5" fmla="*/ 672843 h 6890912"/>
              <a:gd name="connsiteX6" fmla="*/ 2652935 w 3387923"/>
              <a:gd name="connsiteY6" fmla="*/ 486726 h 6890912"/>
              <a:gd name="connsiteX7" fmla="*/ 2853848 w 3387923"/>
              <a:gd name="connsiteY7" fmla="*/ 823273 h 6890912"/>
              <a:gd name="connsiteX8" fmla="*/ 3079037 w 3387923"/>
              <a:gd name="connsiteY8" fmla="*/ 486726 h 6890912"/>
              <a:gd name="connsiteX9" fmla="*/ 2902400 w 3387923"/>
              <a:gd name="connsiteY9" fmla="*/ 198732 h 6890912"/>
              <a:gd name="connsiteX10" fmla="*/ 2652935 w 3387923"/>
              <a:gd name="connsiteY10" fmla="*/ 486726 h 6890912"/>
              <a:gd name="connsiteX0" fmla="*/ 3897 w 3383593"/>
              <a:gd name="connsiteY0" fmla="*/ 683053 h 6901122"/>
              <a:gd name="connsiteX1" fmla="*/ 1992 w 3383593"/>
              <a:gd name="connsiteY1" fmla="*/ 46569 h 6901122"/>
              <a:gd name="connsiteX2" fmla="*/ 3383593 w 3383593"/>
              <a:gd name="connsiteY2" fmla="*/ 88948 h 6901122"/>
              <a:gd name="connsiteX3" fmla="*/ 3380818 w 3383593"/>
              <a:gd name="connsiteY3" fmla="*/ 6897737 h 6901122"/>
              <a:gd name="connsiteX4" fmla="*/ 9215 w 3383593"/>
              <a:gd name="connsiteY4" fmla="*/ 6901122 h 6901122"/>
              <a:gd name="connsiteX5" fmla="*/ 3897 w 3383593"/>
              <a:gd name="connsiteY5" fmla="*/ 683053 h 6901122"/>
              <a:gd name="connsiteX6" fmla="*/ 2648605 w 3383593"/>
              <a:gd name="connsiteY6" fmla="*/ 496936 h 6901122"/>
              <a:gd name="connsiteX7" fmla="*/ 2849518 w 3383593"/>
              <a:gd name="connsiteY7" fmla="*/ 833483 h 6901122"/>
              <a:gd name="connsiteX8" fmla="*/ 3074707 w 3383593"/>
              <a:gd name="connsiteY8" fmla="*/ 496936 h 6901122"/>
              <a:gd name="connsiteX9" fmla="*/ 2898070 w 3383593"/>
              <a:gd name="connsiteY9" fmla="*/ 208942 h 6901122"/>
              <a:gd name="connsiteX10" fmla="*/ 2648605 w 3383593"/>
              <a:gd name="connsiteY10" fmla="*/ 496936 h 6901122"/>
              <a:gd name="connsiteX0" fmla="*/ 3897 w 3383593"/>
              <a:gd name="connsiteY0" fmla="*/ 673896 h 6891965"/>
              <a:gd name="connsiteX1" fmla="*/ 1992 w 3383593"/>
              <a:gd name="connsiteY1" fmla="*/ 37412 h 6891965"/>
              <a:gd name="connsiteX2" fmla="*/ 3383593 w 3383593"/>
              <a:gd name="connsiteY2" fmla="*/ 79791 h 6891965"/>
              <a:gd name="connsiteX3" fmla="*/ 3380818 w 3383593"/>
              <a:gd name="connsiteY3" fmla="*/ 6888580 h 6891965"/>
              <a:gd name="connsiteX4" fmla="*/ 9215 w 3383593"/>
              <a:gd name="connsiteY4" fmla="*/ 6891965 h 6891965"/>
              <a:gd name="connsiteX5" fmla="*/ 3897 w 3383593"/>
              <a:gd name="connsiteY5" fmla="*/ 673896 h 6891965"/>
              <a:gd name="connsiteX6" fmla="*/ 2648605 w 3383593"/>
              <a:gd name="connsiteY6" fmla="*/ 487779 h 6891965"/>
              <a:gd name="connsiteX7" fmla="*/ 2849518 w 3383593"/>
              <a:gd name="connsiteY7" fmla="*/ 824326 h 6891965"/>
              <a:gd name="connsiteX8" fmla="*/ 3074707 w 3383593"/>
              <a:gd name="connsiteY8" fmla="*/ 487779 h 6891965"/>
              <a:gd name="connsiteX9" fmla="*/ 2898070 w 3383593"/>
              <a:gd name="connsiteY9" fmla="*/ 199785 h 6891965"/>
              <a:gd name="connsiteX10" fmla="*/ 2648605 w 3383593"/>
              <a:gd name="connsiteY10" fmla="*/ 487779 h 6891965"/>
              <a:gd name="connsiteX0" fmla="*/ 2857 w 3382553"/>
              <a:gd name="connsiteY0" fmla="*/ 673896 h 6891965"/>
              <a:gd name="connsiteX1" fmla="*/ 952 w 3382553"/>
              <a:gd name="connsiteY1" fmla="*/ 37412 h 6891965"/>
              <a:gd name="connsiteX2" fmla="*/ 3382553 w 3382553"/>
              <a:gd name="connsiteY2" fmla="*/ 79791 h 6891965"/>
              <a:gd name="connsiteX3" fmla="*/ 3379778 w 3382553"/>
              <a:gd name="connsiteY3" fmla="*/ 6888580 h 6891965"/>
              <a:gd name="connsiteX4" fmla="*/ 8175 w 3382553"/>
              <a:gd name="connsiteY4" fmla="*/ 6891965 h 6891965"/>
              <a:gd name="connsiteX5" fmla="*/ 2857 w 3382553"/>
              <a:gd name="connsiteY5" fmla="*/ 673896 h 6891965"/>
              <a:gd name="connsiteX6" fmla="*/ 2647565 w 3382553"/>
              <a:gd name="connsiteY6" fmla="*/ 487779 h 6891965"/>
              <a:gd name="connsiteX7" fmla="*/ 2848478 w 3382553"/>
              <a:gd name="connsiteY7" fmla="*/ 824326 h 6891965"/>
              <a:gd name="connsiteX8" fmla="*/ 3073667 w 3382553"/>
              <a:gd name="connsiteY8" fmla="*/ 487779 h 6891965"/>
              <a:gd name="connsiteX9" fmla="*/ 2897030 w 3382553"/>
              <a:gd name="connsiteY9" fmla="*/ 199785 h 6891965"/>
              <a:gd name="connsiteX10" fmla="*/ 2647565 w 3382553"/>
              <a:gd name="connsiteY10" fmla="*/ 487779 h 6891965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636484 h 6854553"/>
              <a:gd name="connsiteX1" fmla="*/ 952 w 3379778"/>
              <a:gd name="connsiteY1" fmla="*/ 0 h 6854553"/>
              <a:gd name="connsiteX2" fmla="*/ 3363503 w 3379778"/>
              <a:gd name="connsiteY2" fmla="*/ 1898 h 6854553"/>
              <a:gd name="connsiteX3" fmla="*/ 3379778 w 3379778"/>
              <a:gd name="connsiteY3" fmla="*/ 6851168 h 6854553"/>
              <a:gd name="connsiteX4" fmla="*/ 8175 w 3379778"/>
              <a:gd name="connsiteY4" fmla="*/ 6854553 h 6854553"/>
              <a:gd name="connsiteX5" fmla="*/ 2857 w 3379778"/>
              <a:gd name="connsiteY5" fmla="*/ 636484 h 6854553"/>
              <a:gd name="connsiteX6" fmla="*/ 2647565 w 3379778"/>
              <a:gd name="connsiteY6" fmla="*/ 450367 h 6854553"/>
              <a:gd name="connsiteX7" fmla="*/ 2848478 w 3379778"/>
              <a:gd name="connsiteY7" fmla="*/ 786914 h 6854553"/>
              <a:gd name="connsiteX8" fmla="*/ 3073667 w 3379778"/>
              <a:gd name="connsiteY8" fmla="*/ 450367 h 6854553"/>
              <a:gd name="connsiteX9" fmla="*/ 2897030 w 3379778"/>
              <a:gd name="connsiteY9" fmla="*/ 162373 h 6854553"/>
              <a:gd name="connsiteX10" fmla="*/ 2647565 w 3379778"/>
              <a:gd name="connsiteY10" fmla="*/ 450367 h 6854553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61290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2768"/>
              <a:gd name="connsiteY0" fmla="*/ 638865 h 6864543"/>
              <a:gd name="connsiteX1" fmla="*/ 1514 w 3362768"/>
              <a:gd name="connsiteY1" fmla="*/ 0 h 6864543"/>
              <a:gd name="connsiteX2" fmla="*/ 3361684 w 3362768"/>
              <a:gd name="connsiteY2" fmla="*/ 4279 h 6864543"/>
              <a:gd name="connsiteX3" fmla="*/ 3361290 w 3362768"/>
              <a:gd name="connsiteY3" fmla="*/ 6859899 h 6864543"/>
              <a:gd name="connsiteX4" fmla="*/ 6356 w 3362768"/>
              <a:gd name="connsiteY4" fmla="*/ 6856934 h 6864543"/>
              <a:gd name="connsiteX5" fmla="*/ 1038 w 3362768"/>
              <a:gd name="connsiteY5" fmla="*/ 638865 h 6864543"/>
              <a:gd name="connsiteX6" fmla="*/ 2662414 w 3362768"/>
              <a:gd name="connsiteY6" fmla="*/ 452748 h 6864543"/>
              <a:gd name="connsiteX7" fmla="*/ 2894284 w 3362768"/>
              <a:gd name="connsiteY7" fmla="*/ 684520 h 6864543"/>
              <a:gd name="connsiteX8" fmla="*/ 3102804 w 3362768"/>
              <a:gd name="connsiteY8" fmla="*/ 455129 h 6864543"/>
              <a:gd name="connsiteX9" fmla="*/ 2876161 w 3362768"/>
              <a:gd name="connsiteY9" fmla="*/ 236192 h 6864543"/>
              <a:gd name="connsiteX10" fmla="*/ 2662414 w 3362768"/>
              <a:gd name="connsiteY10" fmla="*/ 452748 h 6864543"/>
              <a:gd name="connsiteX0" fmla="*/ 913 w 3362643"/>
              <a:gd name="connsiteY0" fmla="*/ 638865 h 6869273"/>
              <a:gd name="connsiteX1" fmla="*/ 1389 w 3362643"/>
              <a:gd name="connsiteY1" fmla="*/ 0 h 6869273"/>
              <a:gd name="connsiteX2" fmla="*/ 3361559 w 3362643"/>
              <a:gd name="connsiteY2" fmla="*/ 4279 h 6869273"/>
              <a:gd name="connsiteX3" fmla="*/ 3361165 w 3362643"/>
              <a:gd name="connsiteY3" fmla="*/ 6859899 h 6869273"/>
              <a:gd name="connsiteX4" fmla="*/ 3850 w 3362643"/>
              <a:gd name="connsiteY4" fmla="*/ 6864078 h 6869273"/>
              <a:gd name="connsiteX5" fmla="*/ 913 w 3362643"/>
              <a:gd name="connsiteY5" fmla="*/ 638865 h 6869273"/>
              <a:gd name="connsiteX6" fmla="*/ 2662289 w 3362643"/>
              <a:gd name="connsiteY6" fmla="*/ 452748 h 6869273"/>
              <a:gd name="connsiteX7" fmla="*/ 2894159 w 3362643"/>
              <a:gd name="connsiteY7" fmla="*/ 684520 h 6869273"/>
              <a:gd name="connsiteX8" fmla="*/ 3102679 w 3362643"/>
              <a:gd name="connsiteY8" fmla="*/ 455129 h 6869273"/>
              <a:gd name="connsiteX9" fmla="*/ 2876036 w 3362643"/>
              <a:gd name="connsiteY9" fmla="*/ 236192 h 6869273"/>
              <a:gd name="connsiteX10" fmla="*/ 2662289 w 3362643"/>
              <a:gd name="connsiteY10" fmla="*/ 452748 h 6869273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125 w 3361855"/>
              <a:gd name="connsiteY0" fmla="*/ 638865 h 6864078"/>
              <a:gd name="connsiteX1" fmla="*/ 601 w 3361855"/>
              <a:gd name="connsiteY1" fmla="*/ 0 h 6864078"/>
              <a:gd name="connsiteX2" fmla="*/ 3360771 w 3361855"/>
              <a:gd name="connsiteY2" fmla="*/ 4279 h 6864078"/>
              <a:gd name="connsiteX3" fmla="*/ 3360377 w 3361855"/>
              <a:gd name="connsiteY3" fmla="*/ 6859899 h 6864078"/>
              <a:gd name="connsiteX4" fmla="*/ 3062 w 3361855"/>
              <a:gd name="connsiteY4" fmla="*/ 6864078 h 6864078"/>
              <a:gd name="connsiteX5" fmla="*/ 125 w 3361855"/>
              <a:gd name="connsiteY5" fmla="*/ 638865 h 6864078"/>
              <a:gd name="connsiteX6" fmla="*/ 2661501 w 3361855"/>
              <a:gd name="connsiteY6" fmla="*/ 452748 h 6864078"/>
              <a:gd name="connsiteX7" fmla="*/ 2893371 w 3361855"/>
              <a:gd name="connsiteY7" fmla="*/ 684520 h 6864078"/>
              <a:gd name="connsiteX8" fmla="*/ 3101891 w 3361855"/>
              <a:gd name="connsiteY8" fmla="*/ 455129 h 6864078"/>
              <a:gd name="connsiteX9" fmla="*/ 2875248 w 3361855"/>
              <a:gd name="connsiteY9" fmla="*/ 236192 h 6864078"/>
              <a:gd name="connsiteX10" fmla="*/ 2661501 w 3361855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388012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388012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79766 w 3361609"/>
              <a:gd name="connsiteY9" fmla="*/ 2504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720238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242 w 3368167"/>
              <a:gd name="connsiteY0" fmla="*/ 496538 h 6864078"/>
              <a:gd name="connsiteX1" fmla="*/ 6913 w 3368167"/>
              <a:gd name="connsiteY1" fmla="*/ 0 h 6864078"/>
              <a:gd name="connsiteX2" fmla="*/ 3367083 w 3368167"/>
              <a:gd name="connsiteY2" fmla="*/ 4279 h 6864078"/>
              <a:gd name="connsiteX3" fmla="*/ 3366689 w 3368167"/>
              <a:gd name="connsiteY3" fmla="*/ 6859899 h 6864078"/>
              <a:gd name="connsiteX4" fmla="*/ 9374 w 3368167"/>
              <a:gd name="connsiteY4" fmla="*/ 6864078 h 6864078"/>
              <a:gd name="connsiteX5" fmla="*/ 242 w 3368167"/>
              <a:gd name="connsiteY5" fmla="*/ 496538 h 6864078"/>
              <a:gd name="connsiteX6" fmla="*/ 2672575 w 3368167"/>
              <a:gd name="connsiteY6" fmla="*/ 462274 h 6864078"/>
              <a:gd name="connsiteX7" fmla="*/ 2890158 w 3368167"/>
              <a:gd name="connsiteY7" fmla="*/ 720238 h 6864078"/>
              <a:gd name="connsiteX8" fmla="*/ 3108203 w 3368167"/>
              <a:gd name="connsiteY8" fmla="*/ 462272 h 6864078"/>
              <a:gd name="connsiteX9" fmla="*/ 2874418 w 3368167"/>
              <a:gd name="connsiteY9" fmla="*/ 212379 h 6864078"/>
              <a:gd name="connsiteX10" fmla="*/ 2672575 w 3368167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8751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3617 w 3364398"/>
              <a:gd name="connsiteY0" fmla="*/ 595212 h 6967515"/>
              <a:gd name="connsiteX1" fmla="*/ 762 w 3364398"/>
              <a:gd name="connsiteY1" fmla="*/ 103437 h 6967515"/>
              <a:gd name="connsiteX2" fmla="*/ 3363314 w 3364398"/>
              <a:gd name="connsiteY2" fmla="*/ 107716 h 6967515"/>
              <a:gd name="connsiteX3" fmla="*/ 3362920 w 3364398"/>
              <a:gd name="connsiteY3" fmla="*/ 6963336 h 6967515"/>
              <a:gd name="connsiteX4" fmla="*/ 5605 w 3364398"/>
              <a:gd name="connsiteY4" fmla="*/ 6967515 h 6967515"/>
              <a:gd name="connsiteX5" fmla="*/ 3617 w 3364398"/>
              <a:gd name="connsiteY5" fmla="*/ 595212 h 6967515"/>
              <a:gd name="connsiteX6" fmla="*/ 2633088 w 3364398"/>
              <a:gd name="connsiteY6" fmla="*/ 575236 h 6967515"/>
              <a:gd name="connsiteX7" fmla="*/ 2891151 w 3364398"/>
              <a:gd name="connsiteY7" fmla="*/ 823675 h 6967515"/>
              <a:gd name="connsiteX8" fmla="*/ 3137772 w 3364398"/>
              <a:gd name="connsiteY8" fmla="*/ 563328 h 6967515"/>
              <a:gd name="connsiteX9" fmla="*/ 2884937 w 3364398"/>
              <a:gd name="connsiteY9" fmla="*/ 318197 h 6967515"/>
              <a:gd name="connsiteX10" fmla="*/ 2633088 w 3364398"/>
              <a:gd name="connsiteY10" fmla="*/ 575236 h 6967515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7033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8938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74650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727005 w 6087786"/>
              <a:gd name="connsiteY0" fmla="*/ 614155 h 6986458"/>
              <a:gd name="connsiteX1" fmla="*/ 0 w 6087786"/>
              <a:gd name="connsiteY1" fmla="*/ 122380 h 6986458"/>
              <a:gd name="connsiteX2" fmla="*/ 6086702 w 6087786"/>
              <a:gd name="connsiteY2" fmla="*/ 126659 h 6986458"/>
              <a:gd name="connsiteX3" fmla="*/ 6086308 w 6087786"/>
              <a:gd name="connsiteY3" fmla="*/ 6982279 h 6986458"/>
              <a:gd name="connsiteX4" fmla="*/ 2728993 w 6087786"/>
              <a:gd name="connsiteY4" fmla="*/ 6986458 h 6986458"/>
              <a:gd name="connsiteX5" fmla="*/ 2727005 w 6087786"/>
              <a:gd name="connsiteY5" fmla="*/ 614155 h 6986458"/>
              <a:gd name="connsiteX6" fmla="*/ 5389814 w 6087786"/>
              <a:gd name="connsiteY6" fmla="*/ 589417 h 6986458"/>
              <a:gd name="connsiteX7" fmla="*/ 5612158 w 6087786"/>
              <a:gd name="connsiteY7" fmla="*/ 806900 h 6986458"/>
              <a:gd name="connsiteX8" fmla="*/ 5825441 w 6087786"/>
              <a:gd name="connsiteY8" fmla="*/ 591797 h 6986458"/>
              <a:gd name="connsiteX9" fmla="*/ 5608325 w 6087786"/>
              <a:gd name="connsiteY9" fmla="*/ 372859 h 6986458"/>
              <a:gd name="connsiteX10" fmla="*/ 5389814 w 6087786"/>
              <a:gd name="connsiteY10" fmla="*/ 589417 h 6986458"/>
              <a:gd name="connsiteX0" fmla="*/ 202396 w 6287327"/>
              <a:gd name="connsiteY0" fmla="*/ 610469 h 6992297"/>
              <a:gd name="connsiteX1" fmla="*/ 199541 w 6287327"/>
              <a:gd name="connsiteY1" fmla="*/ 128219 h 6992297"/>
              <a:gd name="connsiteX2" fmla="*/ 6286243 w 6287327"/>
              <a:gd name="connsiteY2" fmla="*/ 132498 h 6992297"/>
              <a:gd name="connsiteX3" fmla="*/ 6285849 w 6287327"/>
              <a:gd name="connsiteY3" fmla="*/ 6988118 h 6992297"/>
              <a:gd name="connsiteX4" fmla="*/ 2928534 w 6287327"/>
              <a:gd name="connsiteY4" fmla="*/ 6992297 h 6992297"/>
              <a:gd name="connsiteX5" fmla="*/ 202396 w 6287327"/>
              <a:gd name="connsiteY5" fmla="*/ 610469 h 6992297"/>
              <a:gd name="connsiteX6" fmla="*/ 5589355 w 6287327"/>
              <a:gd name="connsiteY6" fmla="*/ 595256 h 6992297"/>
              <a:gd name="connsiteX7" fmla="*/ 5811699 w 6287327"/>
              <a:gd name="connsiteY7" fmla="*/ 812739 h 6992297"/>
              <a:gd name="connsiteX8" fmla="*/ 6024982 w 6287327"/>
              <a:gd name="connsiteY8" fmla="*/ 597636 h 6992297"/>
              <a:gd name="connsiteX9" fmla="*/ 5807866 w 6287327"/>
              <a:gd name="connsiteY9" fmla="*/ 378698 h 6992297"/>
              <a:gd name="connsiteX10" fmla="*/ 5589355 w 6287327"/>
              <a:gd name="connsiteY10" fmla="*/ 595256 h 6992297"/>
              <a:gd name="connsiteX0" fmla="*/ 3466 w 6088397"/>
              <a:gd name="connsiteY0" fmla="*/ 482250 h 6864078"/>
              <a:gd name="connsiteX1" fmla="*/ 611 w 6088397"/>
              <a:gd name="connsiteY1" fmla="*/ 0 h 6864078"/>
              <a:gd name="connsiteX2" fmla="*/ 6087313 w 6088397"/>
              <a:gd name="connsiteY2" fmla="*/ 4279 h 6864078"/>
              <a:gd name="connsiteX3" fmla="*/ 6086919 w 6088397"/>
              <a:gd name="connsiteY3" fmla="*/ 6859899 h 6864078"/>
              <a:gd name="connsiteX4" fmla="*/ 2729604 w 6088397"/>
              <a:gd name="connsiteY4" fmla="*/ 6864078 h 6864078"/>
              <a:gd name="connsiteX5" fmla="*/ 3466 w 6088397"/>
              <a:gd name="connsiteY5" fmla="*/ 482250 h 6864078"/>
              <a:gd name="connsiteX6" fmla="*/ 5390425 w 6088397"/>
              <a:gd name="connsiteY6" fmla="*/ 467037 h 6864078"/>
              <a:gd name="connsiteX7" fmla="*/ 5612769 w 6088397"/>
              <a:gd name="connsiteY7" fmla="*/ 684520 h 6864078"/>
              <a:gd name="connsiteX8" fmla="*/ 5826052 w 6088397"/>
              <a:gd name="connsiteY8" fmla="*/ 469417 h 6864078"/>
              <a:gd name="connsiteX9" fmla="*/ 5608936 w 6088397"/>
              <a:gd name="connsiteY9" fmla="*/ 250479 h 6864078"/>
              <a:gd name="connsiteX10" fmla="*/ 5390425 w 6088397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4843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81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3357 w 6088288"/>
              <a:gd name="connsiteY0" fmla="*/ 482250 h 6864078"/>
              <a:gd name="connsiteX1" fmla="*/ 502 w 6088288"/>
              <a:gd name="connsiteY1" fmla="*/ 0 h 6864078"/>
              <a:gd name="connsiteX2" fmla="*/ 6087204 w 6088288"/>
              <a:gd name="connsiteY2" fmla="*/ 4279 h 6864078"/>
              <a:gd name="connsiteX3" fmla="*/ 6086810 w 6088288"/>
              <a:gd name="connsiteY3" fmla="*/ 6859899 h 6864078"/>
              <a:gd name="connsiteX4" fmla="*/ 583 w 6088288"/>
              <a:gd name="connsiteY4" fmla="*/ 6864078 h 6864078"/>
              <a:gd name="connsiteX5" fmla="*/ 3357 w 6088288"/>
              <a:gd name="connsiteY5" fmla="*/ 482250 h 6864078"/>
              <a:gd name="connsiteX6" fmla="*/ 5390316 w 6088288"/>
              <a:gd name="connsiteY6" fmla="*/ 467037 h 6864078"/>
              <a:gd name="connsiteX7" fmla="*/ 5612660 w 6088288"/>
              <a:gd name="connsiteY7" fmla="*/ 684520 h 6864078"/>
              <a:gd name="connsiteX8" fmla="*/ 5825943 w 6088288"/>
              <a:gd name="connsiteY8" fmla="*/ 469417 h 6864078"/>
              <a:gd name="connsiteX9" fmla="*/ 5608827 w 6088288"/>
              <a:gd name="connsiteY9" fmla="*/ 250479 h 6864078"/>
              <a:gd name="connsiteX10" fmla="*/ 5390316 w 6088288"/>
              <a:gd name="connsiteY10" fmla="*/ 467037 h 6864078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81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1831655 w 7916586"/>
              <a:gd name="connsiteY0" fmla="*/ 610469 h 6992297"/>
              <a:gd name="connsiteX1" fmla="*/ 0 w 7916586"/>
              <a:gd name="connsiteY1" fmla="*/ 128219 h 6992297"/>
              <a:gd name="connsiteX2" fmla="*/ 7915502 w 7916586"/>
              <a:gd name="connsiteY2" fmla="*/ 132498 h 6992297"/>
              <a:gd name="connsiteX3" fmla="*/ 7915108 w 7916586"/>
              <a:gd name="connsiteY3" fmla="*/ 6988118 h 6992297"/>
              <a:gd name="connsiteX4" fmla="*/ 1828881 w 7916586"/>
              <a:gd name="connsiteY4" fmla="*/ 6992297 h 6992297"/>
              <a:gd name="connsiteX5" fmla="*/ 1831655 w 7916586"/>
              <a:gd name="connsiteY5" fmla="*/ 610469 h 6992297"/>
              <a:gd name="connsiteX6" fmla="*/ 7218614 w 7916586"/>
              <a:gd name="connsiteY6" fmla="*/ 595256 h 6992297"/>
              <a:gd name="connsiteX7" fmla="*/ 7440958 w 7916586"/>
              <a:gd name="connsiteY7" fmla="*/ 812739 h 6992297"/>
              <a:gd name="connsiteX8" fmla="*/ 7654241 w 7916586"/>
              <a:gd name="connsiteY8" fmla="*/ 597636 h 6992297"/>
              <a:gd name="connsiteX9" fmla="*/ 7437125 w 7916586"/>
              <a:gd name="connsiteY9" fmla="*/ 378698 h 6992297"/>
              <a:gd name="connsiteX10" fmla="*/ 7218614 w 7916586"/>
              <a:gd name="connsiteY10" fmla="*/ 595256 h 6992297"/>
              <a:gd name="connsiteX0" fmla="*/ 132042 w 8060288"/>
              <a:gd name="connsiteY0" fmla="*/ 610469 h 6992297"/>
              <a:gd name="connsiteX1" fmla="*/ 143702 w 8060288"/>
              <a:gd name="connsiteY1" fmla="*/ 128219 h 6992297"/>
              <a:gd name="connsiteX2" fmla="*/ 8059204 w 8060288"/>
              <a:gd name="connsiteY2" fmla="*/ 132498 h 6992297"/>
              <a:gd name="connsiteX3" fmla="*/ 8058810 w 8060288"/>
              <a:gd name="connsiteY3" fmla="*/ 6988118 h 6992297"/>
              <a:gd name="connsiteX4" fmla="*/ 1972583 w 8060288"/>
              <a:gd name="connsiteY4" fmla="*/ 6992297 h 6992297"/>
              <a:gd name="connsiteX5" fmla="*/ 132042 w 8060288"/>
              <a:gd name="connsiteY5" fmla="*/ 610469 h 6992297"/>
              <a:gd name="connsiteX6" fmla="*/ 7362316 w 8060288"/>
              <a:gd name="connsiteY6" fmla="*/ 595256 h 6992297"/>
              <a:gd name="connsiteX7" fmla="*/ 7584660 w 8060288"/>
              <a:gd name="connsiteY7" fmla="*/ 812739 h 6992297"/>
              <a:gd name="connsiteX8" fmla="*/ 7797943 w 8060288"/>
              <a:gd name="connsiteY8" fmla="*/ 597636 h 6992297"/>
              <a:gd name="connsiteX9" fmla="*/ 7580827 w 8060288"/>
              <a:gd name="connsiteY9" fmla="*/ 378698 h 6992297"/>
              <a:gd name="connsiteX10" fmla="*/ 7362316 w 8060288"/>
              <a:gd name="connsiteY10" fmla="*/ 595256 h 6992297"/>
              <a:gd name="connsiteX0" fmla="*/ 31808 w 7960054"/>
              <a:gd name="connsiteY0" fmla="*/ 611492 h 7007834"/>
              <a:gd name="connsiteX1" fmla="*/ 43468 w 7960054"/>
              <a:gd name="connsiteY1" fmla="*/ 129242 h 7007834"/>
              <a:gd name="connsiteX2" fmla="*/ 7958970 w 7960054"/>
              <a:gd name="connsiteY2" fmla="*/ 133521 h 7007834"/>
              <a:gd name="connsiteX3" fmla="*/ 7958576 w 7960054"/>
              <a:gd name="connsiteY3" fmla="*/ 6989141 h 7007834"/>
              <a:gd name="connsiteX4" fmla="*/ 6 w 7960054"/>
              <a:gd name="connsiteY4" fmla="*/ 7007834 h 7007834"/>
              <a:gd name="connsiteX5" fmla="*/ 31808 w 7960054"/>
              <a:gd name="connsiteY5" fmla="*/ 611492 h 7007834"/>
              <a:gd name="connsiteX6" fmla="*/ 7262082 w 7960054"/>
              <a:gd name="connsiteY6" fmla="*/ 596279 h 7007834"/>
              <a:gd name="connsiteX7" fmla="*/ 7484426 w 7960054"/>
              <a:gd name="connsiteY7" fmla="*/ 813762 h 7007834"/>
              <a:gd name="connsiteX8" fmla="*/ 7697709 w 7960054"/>
              <a:gd name="connsiteY8" fmla="*/ 598659 h 7007834"/>
              <a:gd name="connsiteX9" fmla="*/ 7480593 w 7960054"/>
              <a:gd name="connsiteY9" fmla="*/ 379721 h 7007834"/>
              <a:gd name="connsiteX10" fmla="*/ 7262082 w 7960054"/>
              <a:gd name="connsiteY10" fmla="*/ 596279 h 7007834"/>
              <a:gd name="connsiteX0" fmla="*/ 31806 w 7960052"/>
              <a:gd name="connsiteY0" fmla="*/ 482250 h 6878592"/>
              <a:gd name="connsiteX1" fmla="*/ 43466 w 7960052"/>
              <a:gd name="connsiteY1" fmla="*/ 0 h 6878592"/>
              <a:gd name="connsiteX2" fmla="*/ 7958968 w 7960052"/>
              <a:gd name="connsiteY2" fmla="*/ 4279 h 6878592"/>
              <a:gd name="connsiteX3" fmla="*/ 7958574 w 7960052"/>
              <a:gd name="connsiteY3" fmla="*/ 6859899 h 6878592"/>
              <a:gd name="connsiteX4" fmla="*/ 4 w 7960052"/>
              <a:gd name="connsiteY4" fmla="*/ 6878592 h 6878592"/>
              <a:gd name="connsiteX5" fmla="*/ 31806 w 7960052"/>
              <a:gd name="connsiteY5" fmla="*/ 482250 h 6878592"/>
              <a:gd name="connsiteX6" fmla="*/ 7262080 w 7960052"/>
              <a:gd name="connsiteY6" fmla="*/ 467037 h 6878592"/>
              <a:gd name="connsiteX7" fmla="*/ 7484424 w 7960052"/>
              <a:gd name="connsiteY7" fmla="*/ 684520 h 6878592"/>
              <a:gd name="connsiteX8" fmla="*/ 7697707 w 7960052"/>
              <a:gd name="connsiteY8" fmla="*/ 469417 h 6878592"/>
              <a:gd name="connsiteX9" fmla="*/ 7480591 w 7960052"/>
              <a:gd name="connsiteY9" fmla="*/ 250479 h 6878592"/>
              <a:gd name="connsiteX10" fmla="*/ 7262080 w 7960052"/>
              <a:gd name="connsiteY10" fmla="*/ 467037 h 6878592"/>
              <a:gd name="connsiteX0" fmla="*/ 31806 w 7960052"/>
              <a:gd name="connsiteY0" fmla="*/ 611492 h 7007834"/>
              <a:gd name="connsiteX1" fmla="*/ 11716 w 7960052"/>
              <a:gd name="connsiteY1" fmla="*/ 129242 h 7007834"/>
              <a:gd name="connsiteX2" fmla="*/ 7958968 w 7960052"/>
              <a:gd name="connsiteY2" fmla="*/ 133521 h 7007834"/>
              <a:gd name="connsiteX3" fmla="*/ 7958574 w 7960052"/>
              <a:gd name="connsiteY3" fmla="*/ 6989141 h 7007834"/>
              <a:gd name="connsiteX4" fmla="*/ 4 w 7960052"/>
              <a:gd name="connsiteY4" fmla="*/ 7007834 h 7007834"/>
              <a:gd name="connsiteX5" fmla="*/ 31806 w 7960052"/>
              <a:gd name="connsiteY5" fmla="*/ 611492 h 7007834"/>
              <a:gd name="connsiteX6" fmla="*/ 7262080 w 7960052"/>
              <a:gd name="connsiteY6" fmla="*/ 596279 h 7007834"/>
              <a:gd name="connsiteX7" fmla="*/ 7484424 w 7960052"/>
              <a:gd name="connsiteY7" fmla="*/ 813762 h 7007834"/>
              <a:gd name="connsiteX8" fmla="*/ 7697707 w 7960052"/>
              <a:gd name="connsiteY8" fmla="*/ 598659 h 7007834"/>
              <a:gd name="connsiteX9" fmla="*/ 7480591 w 7960052"/>
              <a:gd name="connsiteY9" fmla="*/ 379721 h 7007834"/>
              <a:gd name="connsiteX10" fmla="*/ 7262080 w 7960052"/>
              <a:gd name="connsiteY10" fmla="*/ 596279 h 7007834"/>
              <a:gd name="connsiteX0" fmla="*/ 31807 w 7960053"/>
              <a:gd name="connsiteY0" fmla="*/ 482250 h 6878592"/>
              <a:gd name="connsiteX1" fmla="*/ 11717 w 7960053"/>
              <a:gd name="connsiteY1" fmla="*/ 0 h 6878592"/>
              <a:gd name="connsiteX2" fmla="*/ 7958969 w 7960053"/>
              <a:gd name="connsiteY2" fmla="*/ 4279 h 6878592"/>
              <a:gd name="connsiteX3" fmla="*/ 7958575 w 7960053"/>
              <a:gd name="connsiteY3" fmla="*/ 6859899 h 6878592"/>
              <a:gd name="connsiteX4" fmla="*/ 5 w 7960053"/>
              <a:gd name="connsiteY4" fmla="*/ 6878592 h 6878592"/>
              <a:gd name="connsiteX5" fmla="*/ 31807 w 7960053"/>
              <a:gd name="connsiteY5" fmla="*/ 482250 h 6878592"/>
              <a:gd name="connsiteX6" fmla="*/ 7262081 w 7960053"/>
              <a:gd name="connsiteY6" fmla="*/ 467037 h 6878592"/>
              <a:gd name="connsiteX7" fmla="*/ 7484425 w 7960053"/>
              <a:gd name="connsiteY7" fmla="*/ 684520 h 6878592"/>
              <a:gd name="connsiteX8" fmla="*/ 7697708 w 7960053"/>
              <a:gd name="connsiteY8" fmla="*/ 469417 h 6878592"/>
              <a:gd name="connsiteX9" fmla="*/ 7480592 w 7960053"/>
              <a:gd name="connsiteY9" fmla="*/ 250479 h 6878592"/>
              <a:gd name="connsiteX10" fmla="*/ 7262081 w 7960053"/>
              <a:gd name="connsiteY10" fmla="*/ 467037 h 6878592"/>
              <a:gd name="connsiteX0" fmla="*/ 12778 w 7960074"/>
              <a:gd name="connsiteY0" fmla="*/ 488600 h 6878592"/>
              <a:gd name="connsiteX1" fmla="*/ 11738 w 7960074"/>
              <a:gd name="connsiteY1" fmla="*/ 0 h 6878592"/>
              <a:gd name="connsiteX2" fmla="*/ 7958990 w 7960074"/>
              <a:gd name="connsiteY2" fmla="*/ 4279 h 6878592"/>
              <a:gd name="connsiteX3" fmla="*/ 7958596 w 7960074"/>
              <a:gd name="connsiteY3" fmla="*/ 6859899 h 6878592"/>
              <a:gd name="connsiteX4" fmla="*/ 26 w 7960074"/>
              <a:gd name="connsiteY4" fmla="*/ 6878592 h 6878592"/>
              <a:gd name="connsiteX5" fmla="*/ 12778 w 7960074"/>
              <a:gd name="connsiteY5" fmla="*/ 488600 h 6878592"/>
              <a:gd name="connsiteX6" fmla="*/ 7262102 w 7960074"/>
              <a:gd name="connsiteY6" fmla="*/ 467037 h 6878592"/>
              <a:gd name="connsiteX7" fmla="*/ 7484446 w 7960074"/>
              <a:gd name="connsiteY7" fmla="*/ 684520 h 6878592"/>
              <a:gd name="connsiteX8" fmla="*/ 7697729 w 7960074"/>
              <a:gd name="connsiteY8" fmla="*/ 469417 h 6878592"/>
              <a:gd name="connsiteX9" fmla="*/ 7480613 w 7960074"/>
              <a:gd name="connsiteY9" fmla="*/ 250479 h 6878592"/>
              <a:gd name="connsiteX10" fmla="*/ 7262102 w 7960074"/>
              <a:gd name="connsiteY10" fmla="*/ 467037 h 6878592"/>
              <a:gd name="connsiteX0" fmla="*/ 12760 w 7960056"/>
              <a:gd name="connsiteY0" fmla="*/ 488600 h 6878592"/>
              <a:gd name="connsiteX1" fmla="*/ 11720 w 7960056"/>
              <a:gd name="connsiteY1" fmla="*/ 0 h 6878592"/>
              <a:gd name="connsiteX2" fmla="*/ 7958972 w 7960056"/>
              <a:gd name="connsiteY2" fmla="*/ 4279 h 6878592"/>
              <a:gd name="connsiteX3" fmla="*/ 7958578 w 7960056"/>
              <a:gd name="connsiteY3" fmla="*/ 6859899 h 6878592"/>
              <a:gd name="connsiteX4" fmla="*/ 8 w 7960056"/>
              <a:gd name="connsiteY4" fmla="*/ 6878592 h 6878592"/>
              <a:gd name="connsiteX5" fmla="*/ 12760 w 7960056"/>
              <a:gd name="connsiteY5" fmla="*/ 488600 h 6878592"/>
              <a:gd name="connsiteX6" fmla="*/ 7262084 w 7960056"/>
              <a:gd name="connsiteY6" fmla="*/ 467037 h 6878592"/>
              <a:gd name="connsiteX7" fmla="*/ 7484428 w 7960056"/>
              <a:gd name="connsiteY7" fmla="*/ 684520 h 6878592"/>
              <a:gd name="connsiteX8" fmla="*/ 7697711 w 7960056"/>
              <a:gd name="connsiteY8" fmla="*/ 469417 h 6878592"/>
              <a:gd name="connsiteX9" fmla="*/ 7480595 w 7960056"/>
              <a:gd name="connsiteY9" fmla="*/ 250479 h 6878592"/>
              <a:gd name="connsiteX10" fmla="*/ 7262084 w 7960056"/>
              <a:gd name="connsiteY10" fmla="*/ 467037 h 6878592"/>
              <a:gd name="connsiteX0" fmla="*/ 1040 w 7948336"/>
              <a:gd name="connsiteY0" fmla="*/ 613942 h 7003934"/>
              <a:gd name="connsiteX1" fmla="*/ 0 w 7948336"/>
              <a:gd name="connsiteY1" fmla="*/ 125342 h 7003934"/>
              <a:gd name="connsiteX2" fmla="*/ 7947252 w 7948336"/>
              <a:gd name="connsiteY2" fmla="*/ 129621 h 7003934"/>
              <a:gd name="connsiteX3" fmla="*/ 7946858 w 7948336"/>
              <a:gd name="connsiteY3" fmla="*/ 6985241 h 7003934"/>
              <a:gd name="connsiteX4" fmla="*/ 7338 w 7948336"/>
              <a:gd name="connsiteY4" fmla="*/ 7003934 h 7003934"/>
              <a:gd name="connsiteX5" fmla="*/ 1040 w 7948336"/>
              <a:gd name="connsiteY5" fmla="*/ 613942 h 7003934"/>
              <a:gd name="connsiteX6" fmla="*/ 7250364 w 7948336"/>
              <a:gd name="connsiteY6" fmla="*/ 592379 h 7003934"/>
              <a:gd name="connsiteX7" fmla="*/ 7472708 w 7948336"/>
              <a:gd name="connsiteY7" fmla="*/ 809862 h 7003934"/>
              <a:gd name="connsiteX8" fmla="*/ 7685991 w 7948336"/>
              <a:gd name="connsiteY8" fmla="*/ 594759 h 7003934"/>
              <a:gd name="connsiteX9" fmla="*/ 7468875 w 7948336"/>
              <a:gd name="connsiteY9" fmla="*/ 375821 h 7003934"/>
              <a:gd name="connsiteX10" fmla="*/ 7250364 w 7948336"/>
              <a:gd name="connsiteY10" fmla="*/ 592379 h 7003934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733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94044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8421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48336" h="6872242">
                <a:moveTo>
                  <a:pt x="1040" y="488600"/>
                </a:moveTo>
                <a:cubicBezTo>
                  <a:pt x="-183" y="273810"/>
                  <a:pt x="2211" y="189610"/>
                  <a:pt x="0" y="0"/>
                </a:cubicBezTo>
                <a:lnTo>
                  <a:pt x="7947252" y="4279"/>
                </a:lnTo>
                <a:cubicBezTo>
                  <a:pt x="7945496" y="160679"/>
                  <a:pt x="7950763" y="6667196"/>
                  <a:pt x="7946858" y="6859899"/>
                </a:cubicBezTo>
                <a:cubicBezTo>
                  <a:pt x="7747936" y="6866669"/>
                  <a:pt x="318027" y="6869868"/>
                  <a:pt x="7338" y="6872242"/>
                </a:cubicBezTo>
                <a:cubicBezTo>
                  <a:pt x="6909" y="6594830"/>
                  <a:pt x="2263" y="703390"/>
                  <a:pt x="1040" y="488600"/>
                </a:cubicBezTo>
                <a:close/>
                <a:moveTo>
                  <a:pt x="7250364" y="467037"/>
                </a:moveTo>
                <a:cubicBezTo>
                  <a:pt x="7249416" y="575890"/>
                  <a:pt x="7330255" y="684123"/>
                  <a:pt x="7463184" y="689282"/>
                </a:cubicBezTo>
                <a:cubicBezTo>
                  <a:pt x="7596113" y="694441"/>
                  <a:pt x="7688615" y="587398"/>
                  <a:pt x="7690753" y="469417"/>
                </a:cubicBezTo>
                <a:cubicBezTo>
                  <a:pt x="7692891" y="351436"/>
                  <a:pt x="7589898" y="248495"/>
                  <a:pt x="7468875" y="250479"/>
                </a:cubicBezTo>
                <a:cubicBezTo>
                  <a:pt x="7347852" y="252463"/>
                  <a:pt x="7251312" y="358184"/>
                  <a:pt x="7250364" y="46703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Овал 14"/>
          <p:cNvSpPr/>
          <p:nvPr userDrawn="1"/>
        </p:nvSpPr>
        <p:spPr>
          <a:xfrm>
            <a:off x="11460596" y="212445"/>
            <a:ext cx="516255" cy="516255"/>
          </a:xfrm>
          <a:prstGeom prst="ellipse">
            <a:avLst/>
          </a:prstGeom>
          <a:solidFill>
            <a:srgbClr val="E101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583" y="246551"/>
            <a:ext cx="435844" cy="4358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4259796" cy="6858000"/>
          </a:xfrm>
          <a:prstGeom prst="rect">
            <a:avLst/>
          </a:prstGeom>
          <a:solidFill>
            <a:srgbClr val="C1D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49E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4239" y="1759403"/>
            <a:ext cx="2845165" cy="212901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Мы создаем и используем </a:t>
            </a:r>
            <a:r>
              <a:rPr lang="ru-RU" dirty="0" err="1"/>
              <a:t>топовые</a:t>
            </a:r>
            <a:r>
              <a:rPr lang="ru-RU" dirty="0"/>
              <a:t> технологии, разрабатываем крутые проекты в </a:t>
            </a:r>
            <a:r>
              <a:rPr lang="ru-RU" dirty="0" err="1"/>
              <a:t>cфере</a:t>
            </a:r>
            <a:r>
              <a:rPr lang="ru-RU" dirty="0"/>
              <a:t> HR-</a:t>
            </a:r>
            <a:r>
              <a:rPr lang="ru-RU" dirty="0" err="1"/>
              <a:t>tech</a:t>
            </a:r>
            <a:r>
              <a:rPr lang="ru-RU" dirty="0"/>
              <a:t> и всеми силами пытаемся упростить жизнь миллионам людей.</a:t>
            </a:r>
          </a:p>
          <a:p>
            <a:endParaRPr lang="ru-RU" dirty="0"/>
          </a:p>
          <a:p>
            <a:endParaRPr lang="ru-RU" dirty="0"/>
          </a:p>
          <a:p>
            <a:endParaRPr lang="ru-RU" b="1" dirty="0"/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2072" y="4144238"/>
            <a:ext cx="2861620" cy="20162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Мы создаем и используем </a:t>
            </a:r>
            <a:r>
              <a:rPr lang="ru-RU" dirty="0" err="1"/>
              <a:t>топовых</a:t>
            </a:r>
            <a:r>
              <a:rPr lang="ru-RU" dirty="0"/>
              <a:t> технологий, разрабатываем крутые проекты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462409" y="305796"/>
            <a:ext cx="3329335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60042" y="543989"/>
            <a:ext cx="3326939" cy="14399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6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45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5" hasCustomPrompt="1"/>
          </p:nvPr>
        </p:nvSpPr>
        <p:spPr>
          <a:xfrm>
            <a:off x="6026051" y="2324100"/>
            <a:ext cx="917575" cy="91757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ru-RU" dirty="0"/>
              <a:t>Место для иконки</a:t>
            </a:r>
          </a:p>
        </p:txBody>
      </p:sp>
      <p:sp>
        <p:nvSpPr>
          <p:cNvPr id="38" name="Рисунок 4"/>
          <p:cNvSpPr>
            <a:spLocks noGrp="1"/>
          </p:cNvSpPr>
          <p:nvPr>
            <p:ph type="pic" sz="quarter" idx="16" hasCustomPrompt="1"/>
          </p:nvPr>
        </p:nvSpPr>
        <p:spPr>
          <a:xfrm>
            <a:off x="557275" y="2314797"/>
            <a:ext cx="917575" cy="91757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ru-RU" dirty="0"/>
              <a:t>Место для иконки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7069" y="3437713"/>
            <a:ext cx="209053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24898" y="3449430"/>
            <a:ext cx="2389291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7069" y="3878734"/>
            <a:ext cx="4625119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  <a:p>
            <a:pPr lvl="0"/>
            <a:endParaRPr lang="ru-RU" dirty="0"/>
          </a:p>
        </p:txBody>
      </p:sp>
      <p:sp>
        <p:nvSpPr>
          <p:cNvPr id="19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21058" y="3878734"/>
            <a:ext cx="4647450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  <a:p>
            <a:pPr lvl="0"/>
            <a:endParaRPr lang="ru-RU" dirty="0"/>
          </a:p>
        </p:txBody>
      </p:sp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867" y="233245"/>
            <a:ext cx="435844" cy="435844"/>
          </a:xfrm>
          <a:prstGeom prst="rect">
            <a:avLst/>
          </a:prstGeom>
        </p:spPr>
      </p:pic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857" y="1062992"/>
            <a:ext cx="10622029" cy="523442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подзаголовка, образец подзаголовка, образец подзаголовка, образец подзаголовка, образец подзаголовка, образец подзаголовка</a:t>
            </a:r>
            <a:endParaRPr lang="en-US" dirty="0"/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62409" y="305796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3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8108" y="520156"/>
            <a:ext cx="10635750" cy="526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609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5" hasCustomPrompt="1"/>
          </p:nvPr>
        </p:nvSpPr>
        <p:spPr>
          <a:xfrm>
            <a:off x="4654550" y="2324100"/>
            <a:ext cx="917575" cy="91757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ru-RU" dirty="0"/>
              <a:t>Место для иконки</a:t>
            </a:r>
          </a:p>
        </p:txBody>
      </p:sp>
      <p:sp>
        <p:nvSpPr>
          <p:cNvPr id="38" name="Рисунок 4"/>
          <p:cNvSpPr>
            <a:spLocks noGrp="1"/>
          </p:cNvSpPr>
          <p:nvPr>
            <p:ph type="pic" sz="quarter" idx="16" hasCustomPrompt="1"/>
          </p:nvPr>
        </p:nvSpPr>
        <p:spPr>
          <a:xfrm>
            <a:off x="557275" y="2314797"/>
            <a:ext cx="917575" cy="91757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ru-RU" dirty="0"/>
              <a:t>Место для иконки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7069" y="3437713"/>
            <a:ext cx="209053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34801" y="3449430"/>
            <a:ext cx="2389291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7069" y="3878734"/>
            <a:ext cx="3458691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  <a:p>
            <a:pPr lvl="0"/>
            <a:endParaRPr lang="ru-RU" dirty="0"/>
          </a:p>
        </p:txBody>
      </p:sp>
      <p:sp>
        <p:nvSpPr>
          <p:cNvPr id="19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30961" y="3878734"/>
            <a:ext cx="3603478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  <a:p>
            <a:pPr lvl="0"/>
            <a:endParaRPr lang="ru-RU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857" y="1062992"/>
            <a:ext cx="7830387" cy="523442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подзаголовка, образец подзаголовка, образец подзаголовка, образец подзаголовка, образец подзаголовка</a:t>
            </a:r>
            <a:endParaRPr lang="en-US" dirty="0"/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62409" y="305796"/>
            <a:ext cx="7757827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3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8109" y="520156"/>
            <a:ext cx="7762128" cy="526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 </a:t>
            </a:r>
            <a:endParaRPr lang="en-US" dirty="0"/>
          </a:p>
        </p:txBody>
      </p:sp>
      <p:sp>
        <p:nvSpPr>
          <p:cNvPr id="22" name="Прямоугольник 14"/>
          <p:cNvSpPr/>
          <p:nvPr userDrawn="1"/>
        </p:nvSpPr>
        <p:spPr>
          <a:xfrm>
            <a:off x="8831255" y="0"/>
            <a:ext cx="3360744" cy="6858000"/>
          </a:xfrm>
          <a:custGeom>
            <a:avLst/>
            <a:gdLst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0744" h="6858000">
                <a:moveTo>
                  <a:pt x="0" y="0"/>
                </a:moveTo>
                <a:lnTo>
                  <a:pt x="3360744" y="0"/>
                </a:lnTo>
                <a:lnTo>
                  <a:pt x="3360744" y="6858000"/>
                </a:lnTo>
                <a:lnTo>
                  <a:pt x="0" y="6858000"/>
                </a:lnTo>
                <a:cubicBezTo>
                  <a:pt x="4763" y="6591300"/>
                  <a:pt x="0" y="2286000"/>
                  <a:pt x="0" y="0"/>
                </a:cubicBezTo>
                <a:close/>
              </a:path>
            </a:pathLst>
          </a:cu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 userDrawn="1"/>
        </p:nvSpPr>
        <p:spPr>
          <a:xfrm>
            <a:off x="11460596" y="212445"/>
            <a:ext cx="516255" cy="516255"/>
          </a:xfrm>
          <a:prstGeom prst="ellipse">
            <a:avLst/>
          </a:prstGeom>
          <a:solidFill>
            <a:srgbClr val="E101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583" y="246551"/>
            <a:ext cx="435844" cy="435844"/>
          </a:xfrm>
          <a:prstGeom prst="rect">
            <a:avLst/>
          </a:prstGeom>
          <a:noFill/>
        </p:spPr>
      </p:pic>
      <p:sp>
        <p:nvSpPr>
          <p:cNvPr id="26" name="Рисунок 23"/>
          <p:cNvSpPr>
            <a:spLocks noGrp="1"/>
          </p:cNvSpPr>
          <p:nvPr>
            <p:ph type="pic" sz="quarter" idx="23"/>
          </p:nvPr>
        </p:nvSpPr>
        <p:spPr>
          <a:xfrm>
            <a:off x="8830972" y="-3041"/>
            <a:ext cx="3362512" cy="6864622"/>
          </a:xfrm>
          <a:custGeom>
            <a:avLst/>
            <a:gdLst>
              <a:gd name="connsiteX0" fmla="*/ 0 w 3360737"/>
              <a:gd name="connsiteY0" fmla="*/ 2236788 h 4473575"/>
              <a:gd name="connsiteX1" fmla="*/ 1680369 w 3360737"/>
              <a:gd name="connsiteY1" fmla="*/ 0 h 4473575"/>
              <a:gd name="connsiteX2" fmla="*/ 3360738 w 3360737"/>
              <a:gd name="connsiteY2" fmla="*/ 2236788 h 4473575"/>
              <a:gd name="connsiteX3" fmla="*/ 1680369 w 3360737"/>
              <a:gd name="connsiteY3" fmla="*/ 4473576 h 4473575"/>
              <a:gd name="connsiteX4" fmla="*/ 0 w 3360737"/>
              <a:gd name="connsiteY4" fmla="*/ 2236788 h 4473575"/>
              <a:gd name="connsiteX5" fmla="*/ 840184 w 3360737"/>
              <a:gd name="connsiteY5" fmla="*/ 2236788 h 4473575"/>
              <a:gd name="connsiteX6" fmla="*/ 1680368 w 3360737"/>
              <a:gd name="connsiteY6" fmla="*/ 3633391 h 4473575"/>
              <a:gd name="connsiteX7" fmla="*/ 2520552 w 3360737"/>
              <a:gd name="connsiteY7" fmla="*/ 2236788 h 4473575"/>
              <a:gd name="connsiteX8" fmla="*/ 1680368 w 3360737"/>
              <a:gd name="connsiteY8" fmla="*/ 840185 h 4473575"/>
              <a:gd name="connsiteX9" fmla="*/ 840184 w 3360737"/>
              <a:gd name="connsiteY9" fmla="*/ 2236788 h 4473575"/>
              <a:gd name="connsiteX0" fmla="*/ 0 w 3360738"/>
              <a:gd name="connsiteY0" fmla="*/ 2236788 h 4473576"/>
              <a:gd name="connsiteX1" fmla="*/ 1680369 w 3360738"/>
              <a:gd name="connsiteY1" fmla="*/ 0 h 4473576"/>
              <a:gd name="connsiteX2" fmla="*/ 3360738 w 3360738"/>
              <a:gd name="connsiteY2" fmla="*/ 2236788 h 4473576"/>
              <a:gd name="connsiteX3" fmla="*/ 1680369 w 3360738"/>
              <a:gd name="connsiteY3" fmla="*/ 4473576 h 4473576"/>
              <a:gd name="connsiteX4" fmla="*/ 0 w 3360738"/>
              <a:gd name="connsiteY4" fmla="*/ 2236788 h 4473576"/>
              <a:gd name="connsiteX5" fmla="*/ 840184 w 3360738"/>
              <a:gd name="connsiteY5" fmla="*/ 2236788 h 4473576"/>
              <a:gd name="connsiteX6" fmla="*/ 1680368 w 3360738"/>
              <a:gd name="connsiteY6" fmla="*/ 3633391 h 4473576"/>
              <a:gd name="connsiteX7" fmla="*/ 2520552 w 3360738"/>
              <a:gd name="connsiteY7" fmla="*/ 2236788 h 4473576"/>
              <a:gd name="connsiteX8" fmla="*/ 1680368 w 3360738"/>
              <a:gd name="connsiteY8" fmla="*/ 840185 h 4473576"/>
              <a:gd name="connsiteX9" fmla="*/ 840184 w 3360738"/>
              <a:gd name="connsiteY9" fmla="*/ 2236788 h 4473576"/>
              <a:gd name="connsiteX0" fmla="*/ 38062 w 3410351"/>
              <a:gd name="connsiteY0" fmla="*/ 2236788 h 5970602"/>
              <a:gd name="connsiteX1" fmla="*/ 1718431 w 3410351"/>
              <a:gd name="connsiteY1" fmla="*/ 0 h 5970602"/>
              <a:gd name="connsiteX2" fmla="*/ 3398800 w 3410351"/>
              <a:gd name="connsiteY2" fmla="*/ 2236788 h 5970602"/>
              <a:gd name="connsiteX3" fmla="*/ 982056 w 3410351"/>
              <a:gd name="connsiteY3" fmla="*/ 5970602 h 5970602"/>
              <a:gd name="connsiteX4" fmla="*/ 38062 w 3410351"/>
              <a:gd name="connsiteY4" fmla="*/ 2236788 h 5970602"/>
              <a:gd name="connsiteX5" fmla="*/ 878246 w 3410351"/>
              <a:gd name="connsiteY5" fmla="*/ 2236788 h 5970602"/>
              <a:gd name="connsiteX6" fmla="*/ 1718430 w 3410351"/>
              <a:gd name="connsiteY6" fmla="*/ 3633391 h 5970602"/>
              <a:gd name="connsiteX7" fmla="*/ 2558614 w 3410351"/>
              <a:gd name="connsiteY7" fmla="*/ 2236788 h 5970602"/>
              <a:gd name="connsiteX8" fmla="*/ 1718430 w 3410351"/>
              <a:gd name="connsiteY8" fmla="*/ 840185 h 5970602"/>
              <a:gd name="connsiteX9" fmla="*/ 878246 w 3410351"/>
              <a:gd name="connsiteY9" fmla="*/ 2236788 h 5970602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316173 w 3861203"/>
              <a:gd name="connsiteY0" fmla="*/ 2358847 h 6092661"/>
              <a:gd name="connsiteX1" fmla="*/ 240491 w 3861203"/>
              <a:gd name="connsiteY1" fmla="*/ 639948 h 6092661"/>
              <a:gd name="connsiteX2" fmla="*/ 3307452 w 3861203"/>
              <a:gd name="connsiteY2" fmla="*/ 89691 h 6092661"/>
              <a:gd name="connsiteX3" fmla="*/ 3676911 w 3861203"/>
              <a:gd name="connsiteY3" fmla="*/ 2358847 h 6092661"/>
              <a:gd name="connsiteX4" fmla="*/ 1260167 w 3861203"/>
              <a:gd name="connsiteY4" fmla="*/ 6092661 h 6092661"/>
              <a:gd name="connsiteX5" fmla="*/ 316173 w 3861203"/>
              <a:gd name="connsiteY5" fmla="*/ 2358847 h 6092661"/>
              <a:gd name="connsiteX6" fmla="*/ 1156357 w 3861203"/>
              <a:gd name="connsiteY6" fmla="*/ 2358847 h 6092661"/>
              <a:gd name="connsiteX7" fmla="*/ 1996541 w 3861203"/>
              <a:gd name="connsiteY7" fmla="*/ 3755450 h 6092661"/>
              <a:gd name="connsiteX8" fmla="*/ 2836725 w 3861203"/>
              <a:gd name="connsiteY8" fmla="*/ 2358847 h 6092661"/>
              <a:gd name="connsiteX9" fmla="*/ 1996541 w 3861203"/>
              <a:gd name="connsiteY9" fmla="*/ 962244 h 6092661"/>
              <a:gd name="connsiteX10" fmla="*/ 1156357 w 3861203"/>
              <a:gd name="connsiteY10" fmla="*/ 2358847 h 6092661"/>
              <a:gd name="connsiteX0" fmla="*/ 316173 w 3728126"/>
              <a:gd name="connsiteY0" fmla="*/ 2613450 h 6877363"/>
              <a:gd name="connsiteX1" fmla="*/ 240491 w 3728126"/>
              <a:gd name="connsiteY1" fmla="*/ 894551 h 6877363"/>
              <a:gd name="connsiteX2" fmla="*/ 3307452 w 3728126"/>
              <a:gd name="connsiteY2" fmla="*/ 344294 h 6877363"/>
              <a:gd name="connsiteX3" fmla="*/ 3482702 w 3728126"/>
              <a:gd name="connsiteY3" fmla="*/ 6206314 h 6877363"/>
              <a:gd name="connsiteX4" fmla="*/ 1260167 w 3728126"/>
              <a:gd name="connsiteY4" fmla="*/ 6347264 h 6877363"/>
              <a:gd name="connsiteX5" fmla="*/ 316173 w 3728126"/>
              <a:gd name="connsiteY5" fmla="*/ 2613450 h 6877363"/>
              <a:gd name="connsiteX6" fmla="*/ 1156357 w 3728126"/>
              <a:gd name="connsiteY6" fmla="*/ 2613450 h 6877363"/>
              <a:gd name="connsiteX7" fmla="*/ 1996541 w 3728126"/>
              <a:gd name="connsiteY7" fmla="*/ 4010053 h 6877363"/>
              <a:gd name="connsiteX8" fmla="*/ 2836725 w 3728126"/>
              <a:gd name="connsiteY8" fmla="*/ 2613450 h 6877363"/>
              <a:gd name="connsiteX9" fmla="*/ 1996541 w 3728126"/>
              <a:gd name="connsiteY9" fmla="*/ 1216847 h 6877363"/>
              <a:gd name="connsiteX10" fmla="*/ 1156357 w 3728126"/>
              <a:gd name="connsiteY10" fmla="*/ 2613450 h 6877363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561430 h 6993020"/>
              <a:gd name="connsiteX1" fmla="*/ 206667 w 3757847"/>
              <a:gd name="connsiteY1" fmla="*/ 842531 h 6993020"/>
              <a:gd name="connsiteX2" fmla="*/ 3273628 w 3757847"/>
              <a:gd name="connsiteY2" fmla="*/ 292274 h 6993020"/>
              <a:gd name="connsiteX3" fmla="*/ 3448878 w 3757847"/>
              <a:gd name="connsiteY3" fmla="*/ 6154294 h 6993020"/>
              <a:gd name="connsiteX4" fmla="*/ 303851 w 3757847"/>
              <a:gd name="connsiteY4" fmla="*/ 6578465 h 6993020"/>
              <a:gd name="connsiteX5" fmla="*/ 282349 w 3757847"/>
              <a:gd name="connsiteY5" fmla="*/ 2561430 h 6993020"/>
              <a:gd name="connsiteX6" fmla="*/ 1122533 w 3757847"/>
              <a:gd name="connsiteY6" fmla="*/ 2561430 h 6993020"/>
              <a:gd name="connsiteX7" fmla="*/ 1962717 w 3757847"/>
              <a:gd name="connsiteY7" fmla="*/ 3958033 h 6993020"/>
              <a:gd name="connsiteX8" fmla="*/ 2802901 w 3757847"/>
              <a:gd name="connsiteY8" fmla="*/ 2561430 h 6993020"/>
              <a:gd name="connsiteX9" fmla="*/ 1962717 w 3757847"/>
              <a:gd name="connsiteY9" fmla="*/ 1164827 h 6993020"/>
              <a:gd name="connsiteX10" fmla="*/ 1122533 w 3757847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551385"/>
              <a:gd name="connsiteY0" fmla="*/ 2561430 h 6993020"/>
              <a:gd name="connsiteX1" fmla="*/ 139375 w 3551385"/>
              <a:gd name="connsiteY1" fmla="*/ 842531 h 6993020"/>
              <a:gd name="connsiteX2" fmla="*/ 3206336 w 3551385"/>
              <a:gd name="connsiteY2" fmla="*/ 292274 h 6993020"/>
              <a:gd name="connsiteX3" fmla="*/ 3381586 w 3551385"/>
              <a:gd name="connsiteY3" fmla="*/ 6154294 h 6993020"/>
              <a:gd name="connsiteX4" fmla="*/ 236559 w 3551385"/>
              <a:gd name="connsiteY4" fmla="*/ 6578465 h 6993020"/>
              <a:gd name="connsiteX5" fmla="*/ 215057 w 3551385"/>
              <a:gd name="connsiteY5" fmla="*/ 2561430 h 6993020"/>
              <a:gd name="connsiteX6" fmla="*/ 1055241 w 3551385"/>
              <a:gd name="connsiteY6" fmla="*/ 2561430 h 6993020"/>
              <a:gd name="connsiteX7" fmla="*/ 1895425 w 3551385"/>
              <a:gd name="connsiteY7" fmla="*/ 3958033 h 6993020"/>
              <a:gd name="connsiteX8" fmla="*/ 2735609 w 3551385"/>
              <a:gd name="connsiteY8" fmla="*/ 2561430 h 6993020"/>
              <a:gd name="connsiteX9" fmla="*/ 1895425 w 3551385"/>
              <a:gd name="connsiteY9" fmla="*/ 1164827 h 6993020"/>
              <a:gd name="connsiteX10" fmla="*/ 1055241 w 3551385"/>
              <a:gd name="connsiteY10" fmla="*/ 2561430 h 6993020"/>
              <a:gd name="connsiteX0" fmla="*/ 215057 w 3674735"/>
              <a:gd name="connsiteY0" fmla="*/ 2499473 h 6927147"/>
              <a:gd name="connsiteX1" fmla="*/ 139375 w 3674735"/>
              <a:gd name="connsiteY1" fmla="*/ 780574 h 6927147"/>
              <a:gd name="connsiteX2" fmla="*/ 3594753 w 3674735"/>
              <a:gd name="connsiteY2" fmla="*/ 303145 h 6927147"/>
              <a:gd name="connsiteX3" fmla="*/ 3381586 w 3674735"/>
              <a:gd name="connsiteY3" fmla="*/ 6092337 h 6927147"/>
              <a:gd name="connsiteX4" fmla="*/ 236559 w 3674735"/>
              <a:gd name="connsiteY4" fmla="*/ 6516508 h 6927147"/>
              <a:gd name="connsiteX5" fmla="*/ 215057 w 3674735"/>
              <a:gd name="connsiteY5" fmla="*/ 2499473 h 6927147"/>
              <a:gd name="connsiteX6" fmla="*/ 1055241 w 3674735"/>
              <a:gd name="connsiteY6" fmla="*/ 2499473 h 6927147"/>
              <a:gd name="connsiteX7" fmla="*/ 1895425 w 3674735"/>
              <a:gd name="connsiteY7" fmla="*/ 3896076 h 6927147"/>
              <a:gd name="connsiteX8" fmla="*/ 2735609 w 3674735"/>
              <a:gd name="connsiteY8" fmla="*/ 2499473 h 6927147"/>
              <a:gd name="connsiteX9" fmla="*/ 1895425 w 3674735"/>
              <a:gd name="connsiteY9" fmla="*/ 1102870 h 6927147"/>
              <a:gd name="connsiteX10" fmla="*/ 1055241 w 3674735"/>
              <a:gd name="connsiteY10" fmla="*/ 2499473 h 69271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597832"/>
              <a:gd name="connsiteY0" fmla="*/ 2275066 h 6702740"/>
              <a:gd name="connsiteX1" fmla="*/ 223375 w 3597832"/>
              <a:gd name="connsiteY1" fmla="*/ 62553 h 6702740"/>
              <a:gd name="connsiteX2" fmla="*/ 3597832 w 3597832"/>
              <a:gd name="connsiteY2" fmla="*/ 78738 h 6702740"/>
              <a:gd name="connsiteX3" fmla="*/ 3384665 w 3597832"/>
              <a:gd name="connsiteY3" fmla="*/ 5867930 h 6702740"/>
              <a:gd name="connsiteX4" fmla="*/ 239638 w 3597832"/>
              <a:gd name="connsiteY4" fmla="*/ 6292101 h 6702740"/>
              <a:gd name="connsiteX5" fmla="*/ 218136 w 3597832"/>
              <a:gd name="connsiteY5" fmla="*/ 2275066 h 6702740"/>
              <a:gd name="connsiteX6" fmla="*/ 1058320 w 3597832"/>
              <a:gd name="connsiteY6" fmla="*/ 2275066 h 6702740"/>
              <a:gd name="connsiteX7" fmla="*/ 1898504 w 3597832"/>
              <a:gd name="connsiteY7" fmla="*/ 3671669 h 6702740"/>
              <a:gd name="connsiteX8" fmla="*/ 2738688 w 3597832"/>
              <a:gd name="connsiteY8" fmla="*/ 2275066 h 6702740"/>
              <a:gd name="connsiteX9" fmla="*/ 1898504 w 3597832"/>
              <a:gd name="connsiteY9" fmla="*/ 878463 h 6702740"/>
              <a:gd name="connsiteX10" fmla="*/ 1058320 w 3597832"/>
              <a:gd name="connsiteY10" fmla="*/ 2275066 h 6702740"/>
              <a:gd name="connsiteX0" fmla="*/ 218136 w 3597832"/>
              <a:gd name="connsiteY0" fmla="*/ 2275066 h 6479136"/>
              <a:gd name="connsiteX1" fmla="*/ 223375 w 3597832"/>
              <a:gd name="connsiteY1" fmla="*/ 62553 h 6479136"/>
              <a:gd name="connsiteX2" fmla="*/ 3597832 w 3597832"/>
              <a:gd name="connsiteY2" fmla="*/ 78738 h 6479136"/>
              <a:gd name="connsiteX3" fmla="*/ 3384665 w 3597832"/>
              <a:gd name="connsiteY3" fmla="*/ 5867930 h 6479136"/>
              <a:gd name="connsiteX4" fmla="*/ 239638 w 3597832"/>
              <a:gd name="connsiteY4" fmla="*/ 6292101 h 6479136"/>
              <a:gd name="connsiteX5" fmla="*/ 218136 w 3597832"/>
              <a:gd name="connsiteY5" fmla="*/ 2275066 h 6479136"/>
              <a:gd name="connsiteX6" fmla="*/ 1058320 w 3597832"/>
              <a:gd name="connsiteY6" fmla="*/ 2275066 h 6479136"/>
              <a:gd name="connsiteX7" fmla="*/ 1898504 w 3597832"/>
              <a:gd name="connsiteY7" fmla="*/ 3671669 h 6479136"/>
              <a:gd name="connsiteX8" fmla="*/ 2738688 w 3597832"/>
              <a:gd name="connsiteY8" fmla="*/ 2275066 h 6479136"/>
              <a:gd name="connsiteX9" fmla="*/ 1898504 w 3597832"/>
              <a:gd name="connsiteY9" fmla="*/ 878463 h 6479136"/>
              <a:gd name="connsiteX10" fmla="*/ 1058320 w 3597832"/>
              <a:gd name="connsiteY10" fmla="*/ 2275066 h 6479136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1020 w 3380716"/>
              <a:gd name="connsiteY0" fmla="*/ 2275066 h 6696839"/>
              <a:gd name="connsiteX1" fmla="*/ 6259 w 3380716"/>
              <a:gd name="connsiteY1" fmla="*/ 62553 h 6696839"/>
              <a:gd name="connsiteX2" fmla="*/ 3380716 w 3380716"/>
              <a:gd name="connsiteY2" fmla="*/ 78738 h 6696839"/>
              <a:gd name="connsiteX3" fmla="*/ 3369849 w 3380716"/>
              <a:gd name="connsiteY3" fmla="*/ 6563845 h 6696839"/>
              <a:gd name="connsiteX4" fmla="*/ 22522 w 3380716"/>
              <a:gd name="connsiteY4" fmla="*/ 6292101 h 6696839"/>
              <a:gd name="connsiteX5" fmla="*/ 1020 w 3380716"/>
              <a:gd name="connsiteY5" fmla="*/ 2275066 h 6696839"/>
              <a:gd name="connsiteX6" fmla="*/ 841204 w 3380716"/>
              <a:gd name="connsiteY6" fmla="*/ 2275066 h 6696839"/>
              <a:gd name="connsiteX7" fmla="*/ 1681388 w 3380716"/>
              <a:gd name="connsiteY7" fmla="*/ 3671669 h 6696839"/>
              <a:gd name="connsiteX8" fmla="*/ 2521572 w 3380716"/>
              <a:gd name="connsiteY8" fmla="*/ 2275066 h 6696839"/>
              <a:gd name="connsiteX9" fmla="*/ 1681388 w 3380716"/>
              <a:gd name="connsiteY9" fmla="*/ 878463 h 6696839"/>
              <a:gd name="connsiteX10" fmla="*/ 841204 w 3380716"/>
              <a:gd name="connsiteY10" fmla="*/ 2275066 h 6696839"/>
              <a:gd name="connsiteX0" fmla="*/ 1020 w 3380716"/>
              <a:gd name="connsiteY0" fmla="*/ 2275066 h 6563845"/>
              <a:gd name="connsiteX1" fmla="*/ 6259 w 3380716"/>
              <a:gd name="connsiteY1" fmla="*/ 62553 h 6563845"/>
              <a:gd name="connsiteX2" fmla="*/ 3380716 w 3380716"/>
              <a:gd name="connsiteY2" fmla="*/ 78738 h 6563845"/>
              <a:gd name="connsiteX3" fmla="*/ 3369849 w 3380716"/>
              <a:gd name="connsiteY3" fmla="*/ 6563845 h 6563845"/>
              <a:gd name="connsiteX4" fmla="*/ 22522 w 3380716"/>
              <a:gd name="connsiteY4" fmla="*/ 6292101 h 6563845"/>
              <a:gd name="connsiteX5" fmla="*/ 1020 w 3380716"/>
              <a:gd name="connsiteY5" fmla="*/ 2275066 h 6563845"/>
              <a:gd name="connsiteX6" fmla="*/ 841204 w 3380716"/>
              <a:gd name="connsiteY6" fmla="*/ 2275066 h 6563845"/>
              <a:gd name="connsiteX7" fmla="*/ 1681388 w 3380716"/>
              <a:gd name="connsiteY7" fmla="*/ 3671669 h 6563845"/>
              <a:gd name="connsiteX8" fmla="*/ 2521572 w 3380716"/>
              <a:gd name="connsiteY8" fmla="*/ 2275066 h 6563845"/>
              <a:gd name="connsiteX9" fmla="*/ 1681388 w 3380716"/>
              <a:gd name="connsiteY9" fmla="*/ 878463 h 6563845"/>
              <a:gd name="connsiteX10" fmla="*/ 841204 w 3380716"/>
              <a:gd name="connsiteY10" fmla="*/ 2275066 h 6563845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68830 w 3379697"/>
              <a:gd name="connsiteY3" fmla="*/ 6563845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0 w 3387788"/>
              <a:gd name="connsiteY0" fmla="*/ 1239285 h 6890912"/>
              <a:gd name="connsiteX1" fmla="*/ 13331 w 3387788"/>
              <a:gd name="connsiteY1" fmla="*/ 62553 h 6890912"/>
              <a:gd name="connsiteX2" fmla="*/ 3387788 w 3387788"/>
              <a:gd name="connsiteY2" fmla="*/ 78738 h 6890912"/>
              <a:gd name="connsiteX3" fmla="*/ 3385013 w 3387788"/>
              <a:gd name="connsiteY3" fmla="*/ 6887527 h 6890912"/>
              <a:gd name="connsiteX4" fmla="*/ 13410 w 3387788"/>
              <a:gd name="connsiteY4" fmla="*/ 6890912 h 6890912"/>
              <a:gd name="connsiteX5" fmla="*/ 0 w 3387788"/>
              <a:gd name="connsiteY5" fmla="*/ 1239285 h 6890912"/>
              <a:gd name="connsiteX6" fmla="*/ 2652800 w 3387788"/>
              <a:gd name="connsiteY6" fmla="*/ 486726 h 6890912"/>
              <a:gd name="connsiteX7" fmla="*/ 2853713 w 3387788"/>
              <a:gd name="connsiteY7" fmla="*/ 823273 h 6890912"/>
              <a:gd name="connsiteX8" fmla="*/ 3078902 w 3387788"/>
              <a:gd name="connsiteY8" fmla="*/ 486726 h 6890912"/>
              <a:gd name="connsiteX9" fmla="*/ 2902265 w 3387788"/>
              <a:gd name="connsiteY9" fmla="*/ 198732 h 6890912"/>
              <a:gd name="connsiteX10" fmla="*/ 2652800 w 3387788"/>
              <a:gd name="connsiteY10" fmla="*/ 486726 h 6890912"/>
              <a:gd name="connsiteX0" fmla="*/ 1 w 3379697"/>
              <a:gd name="connsiteY0" fmla="*/ 672843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672843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8227 w 3387923"/>
              <a:gd name="connsiteY0" fmla="*/ 672843 h 6890912"/>
              <a:gd name="connsiteX1" fmla="*/ 13466 w 3387923"/>
              <a:gd name="connsiteY1" fmla="*/ 62553 h 6890912"/>
              <a:gd name="connsiteX2" fmla="*/ 3387923 w 3387923"/>
              <a:gd name="connsiteY2" fmla="*/ 78738 h 6890912"/>
              <a:gd name="connsiteX3" fmla="*/ 3385148 w 3387923"/>
              <a:gd name="connsiteY3" fmla="*/ 6887527 h 6890912"/>
              <a:gd name="connsiteX4" fmla="*/ 13545 w 3387923"/>
              <a:gd name="connsiteY4" fmla="*/ 6890912 h 6890912"/>
              <a:gd name="connsiteX5" fmla="*/ 8227 w 3387923"/>
              <a:gd name="connsiteY5" fmla="*/ 672843 h 6890912"/>
              <a:gd name="connsiteX6" fmla="*/ 2652935 w 3387923"/>
              <a:gd name="connsiteY6" fmla="*/ 486726 h 6890912"/>
              <a:gd name="connsiteX7" fmla="*/ 2853848 w 3387923"/>
              <a:gd name="connsiteY7" fmla="*/ 823273 h 6890912"/>
              <a:gd name="connsiteX8" fmla="*/ 3079037 w 3387923"/>
              <a:gd name="connsiteY8" fmla="*/ 486726 h 6890912"/>
              <a:gd name="connsiteX9" fmla="*/ 2902400 w 3387923"/>
              <a:gd name="connsiteY9" fmla="*/ 198732 h 6890912"/>
              <a:gd name="connsiteX10" fmla="*/ 2652935 w 3387923"/>
              <a:gd name="connsiteY10" fmla="*/ 486726 h 6890912"/>
              <a:gd name="connsiteX0" fmla="*/ 3897 w 3383593"/>
              <a:gd name="connsiteY0" fmla="*/ 683053 h 6901122"/>
              <a:gd name="connsiteX1" fmla="*/ 1992 w 3383593"/>
              <a:gd name="connsiteY1" fmla="*/ 46569 h 6901122"/>
              <a:gd name="connsiteX2" fmla="*/ 3383593 w 3383593"/>
              <a:gd name="connsiteY2" fmla="*/ 88948 h 6901122"/>
              <a:gd name="connsiteX3" fmla="*/ 3380818 w 3383593"/>
              <a:gd name="connsiteY3" fmla="*/ 6897737 h 6901122"/>
              <a:gd name="connsiteX4" fmla="*/ 9215 w 3383593"/>
              <a:gd name="connsiteY4" fmla="*/ 6901122 h 6901122"/>
              <a:gd name="connsiteX5" fmla="*/ 3897 w 3383593"/>
              <a:gd name="connsiteY5" fmla="*/ 683053 h 6901122"/>
              <a:gd name="connsiteX6" fmla="*/ 2648605 w 3383593"/>
              <a:gd name="connsiteY6" fmla="*/ 496936 h 6901122"/>
              <a:gd name="connsiteX7" fmla="*/ 2849518 w 3383593"/>
              <a:gd name="connsiteY7" fmla="*/ 833483 h 6901122"/>
              <a:gd name="connsiteX8" fmla="*/ 3074707 w 3383593"/>
              <a:gd name="connsiteY8" fmla="*/ 496936 h 6901122"/>
              <a:gd name="connsiteX9" fmla="*/ 2898070 w 3383593"/>
              <a:gd name="connsiteY9" fmla="*/ 208942 h 6901122"/>
              <a:gd name="connsiteX10" fmla="*/ 2648605 w 3383593"/>
              <a:gd name="connsiteY10" fmla="*/ 496936 h 6901122"/>
              <a:gd name="connsiteX0" fmla="*/ 3897 w 3383593"/>
              <a:gd name="connsiteY0" fmla="*/ 673896 h 6891965"/>
              <a:gd name="connsiteX1" fmla="*/ 1992 w 3383593"/>
              <a:gd name="connsiteY1" fmla="*/ 37412 h 6891965"/>
              <a:gd name="connsiteX2" fmla="*/ 3383593 w 3383593"/>
              <a:gd name="connsiteY2" fmla="*/ 79791 h 6891965"/>
              <a:gd name="connsiteX3" fmla="*/ 3380818 w 3383593"/>
              <a:gd name="connsiteY3" fmla="*/ 6888580 h 6891965"/>
              <a:gd name="connsiteX4" fmla="*/ 9215 w 3383593"/>
              <a:gd name="connsiteY4" fmla="*/ 6891965 h 6891965"/>
              <a:gd name="connsiteX5" fmla="*/ 3897 w 3383593"/>
              <a:gd name="connsiteY5" fmla="*/ 673896 h 6891965"/>
              <a:gd name="connsiteX6" fmla="*/ 2648605 w 3383593"/>
              <a:gd name="connsiteY6" fmla="*/ 487779 h 6891965"/>
              <a:gd name="connsiteX7" fmla="*/ 2849518 w 3383593"/>
              <a:gd name="connsiteY7" fmla="*/ 824326 h 6891965"/>
              <a:gd name="connsiteX8" fmla="*/ 3074707 w 3383593"/>
              <a:gd name="connsiteY8" fmla="*/ 487779 h 6891965"/>
              <a:gd name="connsiteX9" fmla="*/ 2898070 w 3383593"/>
              <a:gd name="connsiteY9" fmla="*/ 199785 h 6891965"/>
              <a:gd name="connsiteX10" fmla="*/ 2648605 w 3383593"/>
              <a:gd name="connsiteY10" fmla="*/ 487779 h 6891965"/>
              <a:gd name="connsiteX0" fmla="*/ 2857 w 3382553"/>
              <a:gd name="connsiteY0" fmla="*/ 673896 h 6891965"/>
              <a:gd name="connsiteX1" fmla="*/ 952 w 3382553"/>
              <a:gd name="connsiteY1" fmla="*/ 37412 h 6891965"/>
              <a:gd name="connsiteX2" fmla="*/ 3382553 w 3382553"/>
              <a:gd name="connsiteY2" fmla="*/ 79791 h 6891965"/>
              <a:gd name="connsiteX3" fmla="*/ 3379778 w 3382553"/>
              <a:gd name="connsiteY3" fmla="*/ 6888580 h 6891965"/>
              <a:gd name="connsiteX4" fmla="*/ 8175 w 3382553"/>
              <a:gd name="connsiteY4" fmla="*/ 6891965 h 6891965"/>
              <a:gd name="connsiteX5" fmla="*/ 2857 w 3382553"/>
              <a:gd name="connsiteY5" fmla="*/ 673896 h 6891965"/>
              <a:gd name="connsiteX6" fmla="*/ 2647565 w 3382553"/>
              <a:gd name="connsiteY6" fmla="*/ 487779 h 6891965"/>
              <a:gd name="connsiteX7" fmla="*/ 2848478 w 3382553"/>
              <a:gd name="connsiteY7" fmla="*/ 824326 h 6891965"/>
              <a:gd name="connsiteX8" fmla="*/ 3073667 w 3382553"/>
              <a:gd name="connsiteY8" fmla="*/ 487779 h 6891965"/>
              <a:gd name="connsiteX9" fmla="*/ 2897030 w 3382553"/>
              <a:gd name="connsiteY9" fmla="*/ 199785 h 6891965"/>
              <a:gd name="connsiteX10" fmla="*/ 2647565 w 3382553"/>
              <a:gd name="connsiteY10" fmla="*/ 487779 h 6891965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636484 h 6854553"/>
              <a:gd name="connsiteX1" fmla="*/ 952 w 3379778"/>
              <a:gd name="connsiteY1" fmla="*/ 0 h 6854553"/>
              <a:gd name="connsiteX2" fmla="*/ 3363503 w 3379778"/>
              <a:gd name="connsiteY2" fmla="*/ 1898 h 6854553"/>
              <a:gd name="connsiteX3" fmla="*/ 3379778 w 3379778"/>
              <a:gd name="connsiteY3" fmla="*/ 6851168 h 6854553"/>
              <a:gd name="connsiteX4" fmla="*/ 8175 w 3379778"/>
              <a:gd name="connsiteY4" fmla="*/ 6854553 h 6854553"/>
              <a:gd name="connsiteX5" fmla="*/ 2857 w 3379778"/>
              <a:gd name="connsiteY5" fmla="*/ 636484 h 6854553"/>
              <a:gd name="connsiteX6" fmla="*/ 2647565 w 3379778"/>
              <a:gd name="connsiteY6" fmla="*/ 450367 h 6854553"/>
              <a:gd name="connsiteX7" fmla="*/ 2848478 w 3379778"/>
              <a:gd name="connsiteY7" fmla="*/ 786914 h 6854553"/>
              <a:gd name="connsiteX8" fmla="*/ 3073667 w 3379778"/>
              <a:gd name="connsiteY8" fmla="*/ 450367 h 6854553"/>
              <a:gd name="connsiteX9" fmla="*/ 2897030 w 3379778"/>
              <a:gd name="connsiteY9" fmla="*/ 162373 h 6854553"/>
              <a:gd name="connsiteX10" fmla="*/ 2647565 w 3379778"/>
              <a:gd name="connsiteY10" fmla="*/ 450367 h 6854553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61290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2768"/>
              <a:gd name="connsiteY0" fmla="*/ 638865 h 6864543"/>
              <a:gd name="connsiteX1" fmla="*/ 1514 w 3362768"/>
              <a:gd name="connsiteY1" fmla="*/ 0 h 6864543"/>
              <a:gd name="connsiteX2" fmla="*/ 3361684 w 3362768"/>
              <a:gd name="connsiteY2" fmla="*/ 4279 h 6864543"/>
              <a:gd name="connsiteX3" fmla="*/ 3361290 w 3362768"/>
              <a:gd name="connsiteY3" fmla="*/ 6859899 h 6864543"/>
              <a:gd name="connsiteX4" fmla="*/ 6356 w 3362768"/>
              <a:gd name="connsiteY4" fmla="*/ 6856934 h 6864543"/>
              <a:gd name="connsiteX5" fmla="*/ 1038 w 3362768"/>
              <a:gd name="connsiteY5" fmla="*/ 638865 h 6864543"/>
              <a:gd name="connsiteX6" fmla="*/ 2662414 w 3362768"/>
              <a:gd name="connsiteY6" fmla="*/ 452748 h 6864543"/>
              <a:gd name="connsiteX7" fmla="*/ 2894284 w 3362768"/>
              <a:gd name="connsiteY7" fmla="*/ 684520 h 6864543"/>
              <a:gd name="connsiteX8" fmla="*/ 3102804 w 3362768"/>
              <a:gd name="connsiteY8" fmla="*/ 455129 h 6864543"/>
              <a:gd name="connsiteX9" fmla="*/ 2876161 w 3362768"/>
              <a:gd name="connsiteY9" fmla="*/ 236192 h 6864543"/>
              <a:gd name="connsiteX10" fmla="*/ 2662414 w 3362768"/>
              <a:gd name="connsiteY10" fmla="*/ 452748 h 6864543"/>
              <a:gd name="connsiteX0" fmla="*/ 913 w 3362643"/>
              <a:gd name="connsiteY0" fmla="*/ 638865 h 6869273"/>
              <a:gd name="connsiteX1" fmla="*/ 1389 w 3362643"/>
              <a:gd name="connsiteY1" fmla="*/ 0 h 6869273"/>
              <a:gd name="connsiteX2" fmla="*/ 3361559 w 3362643"/>
              <a:gd name="connsiteY2" fmla="*/ 4279 h 6869273"/>
              <a:gd name="connsiteX3" fmla="*/ 3361165 w 3362643"/>
              <a:gd name="connsiteY3" fmla="*/ 6859899 h 6869273"/>
              <a:gd name="connsiteX4" fmla="*/ 3850 w 3362643"/>
              <a:gd name="connsiteY4" fmla="*/ 6864078 h 6869273"/>
              <a:gd name="connsiteX5" fmla="*/ 913 w 3362643"/>
              <a:gd name="connsiteY5" fmla="*/ 638865 h 6869273"/>
              <a:gd name="connsiteX6" fmla="*/ 2662289 w 3362643"/>
              <a:gd name="connsiteY6" fmla="*/ 452748 h 6869273"/>
              <a:gd name="connsiteX7" fmla="*/ 2894159 w 3362643"/>
              <a:gd name="connsiteY7" fmla="*/ 684520 h 6869273"/>
              <a:gd name="connsiteX8" fmla="*/ 3102679 w 3362643"/>
              <a:gd name="connsiteY8" fmla="*/ 455129 h 6869273"/>
              <a:gd name="connsiteX9" fmla="*/ 2876036 w 3362643"/>
              <a:gd name="connsiteY9" fmla="*/ 236192 h 6869273"/>
              <a:gd name="connsiteX10" fmla="*/ 2662289 w 3362643"/>
              <a:gd name="connsiteY10" fmla="*/ 452748 h 6869273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125 w 3361855"/>
              <a:gd name="connsiteY0" fmla="*/ 638865 h 6864078"/>
              <a:gd name="connsiteX1" fmla="*/ 601 w 3361855"/>
              <a:gd name="connsiteY1" fmla="*/ 0 h 6864078"/>
              <a:gd name="connsiteX2" fmla="*/ 3360771 w 3361855"/>
              <a:gd name="connsiteY2" fmla="*/ 4279 h 6864078"/>
              <a:gd name="connsiteX3" fmla="*/ 3360377 w 3361855"/>
              <a:gd name="connsiteY3" fmla="*/ 6859899 h 6864078"/>
              <a:gd name="connsiteX4" fmla="*/ 3062 w 3361855"/>
              <a:gd name="connsiteY4" fmla="*/ 6864078 h 6864078"/>
              <a:gd name="connsiteX5" fmla="*/ 125 w 3361855"/>
              <a:gd name="connsiteY5" fmla="*/ 638865 h 6864078"/>
              <a:gd name="connsiteX6" fmla="*/ 2661501 w 3361855"/>
              <a:gd name="connsiteY6" fmla="*/ 452748 h 6864078"/>
              <a:gd name="connsiteX7" fmla="*/ 2893371 w 3361855"/>
              <a:gd name="connsiteY7" fmla="*/ 684520 h 6864078"/>
              <a:gd name="connsiteX8" fmla="*/ 3101891 w 3361855"/>
              <a:gd name="connsiteY8" fmla="*/ 455129 h 6864078"/>
              <a:gd name="connsiteX9" fmla="*/ 2875248 w 3361855"/>
              <a:gd name="connsiteY9" fmla="*/ 236192 h 6864078"/>
              <a:gd name="connsiteX10" fmla="*/ 2661501 w 3361855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388012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388012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79766 w 3361609"/>
              <a:gd name="connsiteY9" fmla="*/ 2504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720238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242 w 3368167"/>
              <a:gd name="connsiteY0" fmla="*/ 496538 h 6864078"/>
              <a:gd name="connsiteX1" fmla="*/ 6913 w 3368167"/>
              <a:gd name="connsiteY1" fmla="*/ 0 h 6864078"/>
              <a:gd name="connsiteX2" fmla="*/ 3367083 w 3368167"/>
              <a:gd name="connsiteY2" fmla="*/ 4279 h 6864078"/>
              <a:gd name="connsiteX3" fmla="*/ 3366689 w 3368167"/>
              <a:gd name="connsiteY3" fmla="*/ 6859899 h 6864078"/>
              <a:gd name="connsiteX4" fmla="*/ 9374 w 3368167"/>
              <a:gd name="connsiteY4" fmla="*/ 6864078 h 6864078"/>
              <a:gd name="connsiteX5" fmla="*/ 242 w 3368167"/>
              <a:gd name="connsiteY5" fmla="*/ 496538 h 6864078"/>
              <a:gd name="connsiteX6" fmla="*/ 2672575 w 3368167"/>
              <a:gd name="connsiteY6" fmla="*/ 462274 h 6864078"/>
              <a:gd name="connsiteX7" fmla="*/ 2890158 w 3368167"/>
              <a:gd name="connsiteY7" fmla="*/ 720238 h 6864078"/>
              <a:gd name="connsiteX8" fmla="*/ 3108203 w 3368167"/>
              <a:gd name="connsiteY8" fmla="*/ 462272 h 6864078"/>
              <a:gd name="connsiteX9" fmla="*/ 2874418 w 3368167"/>
              <a:gd name="connsiteY9" fmla="*/ 212379 h 6864078"/>
              <a:gd name="connsiteX10" fmla="*/ 2672575 w 3368167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8751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3617 w 3364398"/>
              <a:gd name="connsiteY0" fmla="*/ 595212 h 6967515"/>
              <a:gd name="connsiteX1" fmla="*/ 762 w 3364398"/>
              <a:gd name="connsiteY1" fmla="*/ 103437 h 6967515"/>
              <a:gd name="connsiteX2" fmla="*/ 3363314 w 3364398"/>
              <a:gd name="connsiteY2" fmla="*/ 107716 h 6967515"/>
              <a:gd name="connsiteX3" fmla="*/ 3362920 w 3364398"/>
              <a:gd name="connsiteY3" fmla="*/ 6963336 h 6967515"/>
              <a:gd name="connsiteX4" fmla="*/ 5605 w 3364398"/>
              <a:gd name="connsiteY4" fmla="*/ 6967515 h 6967515"/>
              <a:gd name="connsiteX5" fmla="*/ 3617 w 3364398"/>
              <a:gd name="connsiteY5" fmla="*/ 595212 h 6967515"/>
              <a:gd name="connsiteX6" fmla="*/ 2633088 w 3364398"/>
              <a:gd name="connsiteY6" fmla="*/ 575236 h 6967515"/>
              <a:gd name="connsiteX7" fmla="*/ 2891151 w 3364398"/>
              <a:gd name="connsiteY7" fmla="*/ 823675 h 6967515"/>
              <a:gd name="connsiteX8" fmla="*/ 3137772 w 3364398"/>
              <a:gd name="connsiteY8" fmla="*/ 563328 h 6967515"/>
              <a:gd name="connsiteX9" fmla="*/ 2884937 w 3364398"/>
              <a:gd name="connsiteY9" fmla="*/ 318197 h 6967515"/>
              <a:gd name="connsiteX10" fmla="*/ 2633088 w 3364398"/>
              <a:gd name="connsiteY10" fmla="*/ 575236 h 6967515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7033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8938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74650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727005 w 6087786"/>
              <a:gd name="connsiteY0" fmla="*/ 614155 h 6986458"/>
              <a:gd name="connsiteX1" fmla="*/ 0 w 6087786"/>
              <a:gd name="connsiteY1" fmla="*/ 122380 h 6986458"/>
              <a:gd name="connsiteX2" fmla="*/ 6086702 w 6087786"/>
              <a:gd name="connsiteY2" fmla="*/ 126659 h 6986458"/>
              <a:gd name="connsiteX3" fmla="*/ 6086308 w 6087786"/>
              <a:gd name="connsiteY3" fmla="*/ 6982279 h 6986458"/>
              <a:gd name="connsiteX4" fmla="*/ 2728993 w 6087786"/>
              <a:gd name="connsiteY4" fmla="*/ 6986458 h 6986458"/>
              <a:gd name="connsiteX5" fmla="*/ 2727005 w 6087786"/>
              <a:gd name="connsiteY5" fmla="*/ 614155 h 6986458"/>
              <a:gd name="connsiteX6" fmla="*/ 5389814 w 6087786"/>
              <a:gd name="connsiteY6" fmla="*/ 589417 h 6986458"/>
              <a:gd name="connsiteX7" fmla="*/ 5612158 w 6087786"/>
              <a:gd name="connsiteY7" fmla="*/ 806900 h 6986458"/>
              <a:gd name="connsiteX8" fmla="*/ 5825441 w 6087786"/>
              <a:gd name="connsiteY8" fmla="*/ 591797 h 6986458"/>
              <a:gd name="connsiteX9" fmla="*/ 5608325 w 6087786"/>
              <a:gd name="connsiteY9" fmla="*/ 372859 h 6986458"/>
              <a:gd name="connsiteX10" fmla="*/ 5389814 w 6087786"/>
              <a:gd name="connsiteY10" fmla="*/ 589417 h 6986458"/>
              <a:gd name="connsiteX0" fmla="*/ 202396 w 6287327"/>
              <a:gd name="connsiteY0" fmla="*/ 610469 h 6992297"/>
              <a:gd name="connsiteX1" fmla="*/ 199541 w 6287327"/>
              <a:gd name="connsiteY1" fmla="*/ 128219 h 6992297"/>
              <a:gd name="connsiteX2" fmla="*/ 6286243 w 6287327"/>
              <a:gd name="connsiteY2" fmla="*/ 132498 h 6992297"/>
              <a:gd name="connsiteX3" fmla="*/ 6285849 w 6287327"/>
              <a:gd name="connsiteY3" fmla="*/ 6988118 h 6992297"/>
              <a:gd name="connsiteX4" fmla="*/ 2928534 w 6287327"/>
              <a:gd name="connsiteY4" fmla="*/ 6992297 h 6992297"/>
              <a:gd name="connsiteX5" fmla="*/ 202396 w 6287327"/>
              <a:gd name="connsiteY5" fmla="*/ 610469 h 6992297"/>
              <a:gd name="connsiteX6" fmla="*/ 5589355 w 6287327"/>
              <a:gd name="connsiteY6" fmla="*/ 595256 h 6992297"/>
              <a:gd name="connsiteX7" fmla="*/ 5811699 w 6287327"/>
              <a:gd name="connsiteY7" fmla="*/ 812739 h 6992297"/>
              <a:gd name="connsiteX8" fmla="*/ 6024982 w 6287327"/>
              <a:gd name="connsiteY8" fmla="*/ 597636 h 6992297"/>
              <a:gd name="connsiteX9" fmla="*/ 5807866 w 6287327"/>
              <a:gd name="connsiteY9" fmla="*/ 378698 h 6992297"/>
              <a:gd name="connsiteX10" fmla="*/ 5589355 w 6287327"/>
              <a:gd name="connsiteY10" fmla="*/ 595256 h 6992297"/>
              <a:gd name="connsiteX0" fmla="*/ 3466 w 6088397"/>
              <a:gd name="connsiteY0" fmla="*/ 482250 h 6864078"/>
              <a:gd name="connsiteX1" fmla="*/ 611 w 6088397"/>
              <a:gd name="connsiteY1" fmla="*/ 0 h 6864078"/>
              <a:gd name="connsiteX2" fmla="*/ 6087313 w 6088397"/>
              <a:gd name="connsiteY2" fmla="*/ 4279 h 6864078"/>
              <a:gd name="connsiteX3" fmla="*/ 6086919 w 6088397"/>
              <a:gd name="connsiteY3" fmla="*/ 6859899 h 6864078"/>
              <a:gd name="connsiteX4" fmla="*/ 2729604 w 6088397"/>
              <a:gd name="connsiteY4" fmla="*/ 6864078 h 6864078"/>
              <a:gd name="connsiteX5" fmla="*/ 3466 w 6088397"/>
              <a:gd name="connsiteY5" fmla="*/ 482250 h 6864078"/>
              <a:gd name="connsiteX6" fmla="*/ 5390425 w 6088397"/>
              <a:gd name="connsiteY6" fmla="*/ 467037 h 6864078"/>
              <a:gd name="connsiteX7" fmla="*/ 5612769 w 6088397"/>
              <a:gd name="connsiteY7" fmla="*/ 684520 h 6864078"/>
              <a:gd name="connsiteX8" fmla="*/ 5826052 w 6088397"/>
              <a:gd name="connsiteY8" fmla="*/ 469417 h 6864078"/>
              <a:gd name="connsiteX9" fmla="*/ 5608936 w 6088397"/>
              <a:gd name="connsiteY9" fmla="*/ 250479 h 6864078"/>
              <a:gd name="connsiteX10" fmla="*/ 5390425 w 6088397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4843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81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3357 w 6088288"/>
              <a:gd name="connsiteY0" fmla="*/ 482250 h 6864078"/>
              <a:gd name="connsiteX1" fmla="*/ 502 w 6088288"/>
              <a:gd name="connsiteY1" fmla="*/ 0 h 6864078"/>
              <a:gd name="connsiteX2" fmla="*/ 6087204 w 6088288"/>
              <a:gd name="connsiteY2" fmla="*/ 4279 h 6864078"/>
              <a:gd name="connsiteX3" fmla="*/ 6086810 w 6088288"/>
              <a:gd name="connsiteY3" fmla="*/ 6859899 h 6864078"/>
              <a:gd name="connsiteX4" fmla="*/ 583 w 6088288"/>
              <a:gd name="connsiteY4" fmla="*/ 6864078 h 6864078"/>
              <a:gd name="connsiteX5" fmla="*/ 3357 w 6088288"/>
              <a:gd name="connsiteY5" fmla="*/ 482250 h 6864078"/>
              <a:gd name="connsiteX6" fmla="*/ 5390316 w 6088288"/>
              <a:gd name="connsiteY6" fmla="*/ 467037 h 6864078"/>
              <a:gd name="connsiteX7" fmla="*/ 5612660 w 6088288"/>
              <a:gd name="connsiteY7" fmla="*/ 684520 h 6864078"/>
              <a:gd name="connsiteX8" fmla="*/ 5825943 w 6088288"/>
              <a:gd name="connsiteY8" fmla="*/ 469417 h 6864078"/>
              <a:gd name="connsiteX9" fmla="*/ 5608827 w 6088288"/>
              <a:gd name="connsiteY9" fmla="*/ 250479 h 6864078"/>
              <a:gd name="connsiteX10" fmla="*/ 5390316 w 6088288"/>
              <a:gd name="connsiteY10" fmla="*/ 467037 h 6864078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81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1831655 w 7916586"/>
              <a:gd name="connsiteY0" fmla="*/ 610469 h 6992297"/>
              <a:gd name="connsiteX1" fmla="*/ 0 w 7916586"/>
              <a:gd name="connsiteY1" fmla="*/ 128219 h 6992297"/>
              <a:gd name="connsiteX2" fmla="*/ 7915502 w 7916586"/>
              <a:gd name="connsiteY2" fmla="*/ 132498 h 6992297"/>
              <a:gd name="connsiteX3" fmla="*/ 7915108 w 7916586"/>
              <a:gd name="connsiteY3" fmla="*/ 6988118 h 6992297"/>
              <a:gd name="connsiteX4" fmla="*/ 1828881 w 7916586"/>
              <a:gd name="connsiteY4" fmla="*/ 6992297 h 6992297"/>
              <a:gd name="connsiteX5" fmla="*/ 1831655 w 7916586"/>
              <a:gd name="connsiteY5" fmla="*/ 610469 h 6992297"/>
              <a:gd name="connsiteX6" fmla="*/ 7218614 w 7916586"/>
              <a:gd name="connsiteY6" fmla="*/ 595256 h 6992297"/>
              <a:gd name="connsiteX7" fmla="*/ 7440958 w 7916586"/>
              <a:gd name="connsiteY7" fmla="*/ 812739 h 6992297"/>
              <a:gd name="connsiteX8" fmla="*/ 7654241 w 7916586"/>
              <a:gd name="connsiteY8" fmla="*/ 597636 h 6992297"/>
              <a:gd name="connsiteX9" fmla="*/ 7437125 w 7916586"/>
              <a:gd name="connsiteY9" fmla="*/ 378698 h 6992297"/>
              <a:gd name="connsiteX10" fmla="*/ 7218614 w 7916586"/>
              <a:gd name="connsiteY10" fmla="*/ 595256 h 6992297"/>
              <a:gd name="connsiteX0" fmla="*/ 132042 w 8060288"/>
              <a:gd name="connsiteY0" fmla="*/ 610469 h 6992297"/>
              <a:gd name="connsiteX1" fmla="*/ 143702 w 8060288"/>
              <a:gd name="connsiteY1" fmla="*/ 128219 h 6992297"/>
              <a:gd name="connsiteX2" fmla="*/ 8059204 w 8060288"/>
              <a:gd name="connsiteY2" fmla="*/ 132498 h 6992297"/>
              <a:gd name="connsiteX3" fmla="*/ 8058810 w 8060288"/>
              <a:gd name="connsiteY3" fmla="*/ 6988118 h 6992297"/>
              <a:gd name="connsiteX4" fmla="*/ 1972583 w 8060288"/>
              <a:gd name="connsiteY4" fmla="*/ 6992297 h 6992297"/>
              <a:gd name="connsiteX5" fmla="*/ 132042 w 8060288"/>
              <a:gd name="connsiteY5" fmla="*/ 610469 h 6992297"/>
              <a:gd name="connsiteX6" fmla="*/ 7362316 w 8060288"/>
              <a:gd name="connsiteY6" fmla="*/ 595256 h 6992297"/>
              <a:gd name="connsiteX7" fmla="*/ 7584660 w 8060288"/>
              <a:gd name="connsiteY7" fmla="*/ 812739 h 6992297"/>
              <a:gd name="connsiteX8" fmla="*/ 7797943 w 8060288"/>
              <a:gd name="connsiteY8" fmla="*/ 597636 h 6992297"/>
              <a:gd name="connsiteX9" fmla="*/ 7580827 w 8060288"/>
              <a:gd name="connsiteY9" fmla="*/ 378698 h 6992297"/>
              <a:gd name="connsiteX10" fmla="*/ 7362316 w 8060288"/>
              <a:gd name="connsiteY10" fmla="*/ 595256 h 6992297"/>
              <a:gd name="connsiteX0" fmla="*/ 31808 w 7960054"/>
              <a:gd name="connsiteY0" fmla="*/ 611492 h 7007834"/>
              <a:gd name="connsiteX1" fmla="*/ 43468 w 7960054"/>
              <a:gd name="connsiteY1" fmla="*/ 129242 h 7007834"/>
              <a:gd name="connsiteX2" fmla="*/ 7958970 w 7960054"/>
              <a:gd name="connsiteY2" fmla="*/ 133521 h 7007834"/>
              <a:gd name="connsiteX3" fmla="*/ 7958576 w 7960054"/>
              <a:gd name="connsiteY3" fmla="*/ 6989141 h 7007834"/>
              <a:gd name="connsiteX4" fmla="*/ 6 w 7960054"/>
              <a:gd name="connsiteY4" fmla="*/ 7007834 h 7007834"/>
              <a:gd name="connsiteX5" fmla="*/ 31808 w 7960054"/>
              <a:gd name="connsiteY5" fmla="*/ 611492 h 7007834"/>
              <a:gd name="connsiteX6" fmla="*/ 7262082 w 7960054"/>
              <a:gd name="connsiteY6" fmla="*/ 596279 h 7007834"/>
              <a:gd name="connsiteX7" fmla="*/ 7484426 w 7960054"/>
              <a:gd name="connsiteY7" fmla="*/ 813762 h 7007834"/>
              <a:gd name="connsiteX8" fmla="*/ 7697709 w 7960054"/>
              <a:gd name="connsiteY8" fmla="*/ 598659 h 7007834"/>
              <a:gd name="connsiteX9" fmla="*/ 7480593 w 7960054"/>
              <a:gd name="connsiteY9" fmla="*/ 379721 h 7007834"/>
              <a:gd name="connsiteX10" fmla="*/ 7262082 w 7960054"/>
              <a:gd name="connsiteY10" fmla="*/ 596279 h 7007834"/>
              <a:gd name="connsiteX0" fmla="*/ 31806 w 7960052"/>
              <a:gd name="connsiteY0" fmla="*/ 482250 h 6878592"/>
              <a:gd name="connsiteX1" fmla="*/ 43466 w 7960052"/>
              <a:gd name="connsiteY1" fmla="*/ 0 h 6878592"/>
              <a:gd name="connsiteX2" fmla="*/ 7958968 w 7960052"/>
              <a:gd name="connsiteY2" fmla="*/ 4279 h 6878592"/>
              <a:gd name="connsiteX3" fmla="*/ 7958574 w 7960052"/>
              <a:gd name="connsiteY3" fmla="*/ 6859899 h 6878592"/>
              <a:gd name="connsiteX4" fmla="*/ 4 w 7960052"/>
              <a:gd name="connsiteY4" fmla="*/ 6878592 h 6878592"/>
              <a:gd name="connsiteX5" fmla="*/ 31806 w 7960052"/>
              <a:gd name="connsiteY5" fmla="*/ 482250 h 6878592"/>
              <a:gd name="connsiteX6" fmla="*/ 7262080 w 7960052"/>
              <a:gd name="connsiteY6" fmla="*/ 467037 h 6878592"/>
              <a:gd name="connsiteX7" fmla="*/ 7484424 w 7960052"/>
              <a:gd name="connsiteY7" fmla="*/ 684520 h 6878592"/>
              <a:gd name="connsiteX8" fmla="*/ 7697707 w 7960052"/>
              <a:gd name="connsiteY8" fmla="*/ 469417 h 6878592"/>
              <a:gd name="connsiteX9" fmla="*/ 7480591 w 7960052"/>
              <a:gd name="connsiteY9" fmla="*/ 250479 h 6878592"/>
              <a:gd name="connsiteX10" fmla="*/ 7262080 w 7960052"/>
              <a:gd name="connsiteY10" fmla="*/ 467037 h 6878592"/>
              <a:gd name="connsiteX0" fmla="*/ 31806 w 7960052"/>
              <a:gd name="connsiteY0" fmla="*/ 611492 h 7007834"/>
              <a:gd name="connsiteX1" fmla="*/ 11716 w 7960052"/>
              <a:gd name="connsiteY1" fmla="*/ 129242 h 7007834"/>
              <a:gd name="connsiteX2" fmla="*/ 7958968 w 7960052"/>
              <a:gd name="connsiteY2" fmla="*/ 133521 h 7007834"/>
              <a:gd name="connsiteX3" fmla="*/ 7958574 w 7960052"/>
              <a:gd name="connsiteY3" fmla="*/ 6989141 h 7007834"/>
              <a:gd name="connsiteX4" fmla="*/ 4 w 7960052"/>
              <a:gd name="connsiteY4" fmla="*/ 7007834 h 7007834"/>
              <a:gd name="connsiteX5" fmla="*/ 31806 w 7960052"/>
              <a:gd name="connsiteY5" fmla="*/ 611492 h 7007834"/>
              <a:gd name="connsiteX6" fmla="*/ 7262080 w 7960052"/>
              <a:gd name="connsiteY6" fmla="*/ 596279 h 7007834"/>
              <a:gd name="connsiteX7" fmla="*/ 7484424 w 7960052"/>
              <a:gd name="connsiteY7" fmla="*/ 813762 h 7007834"/>
              <a:gd name="connsiteX8" fmla="*/ 7697707 w 7960052"/>
              <a:gd name="connsiteY8" fmla="*/ 598659 h 7007834"/>
              <a:gd name="connsiteX9" fmla="*/ 7480591 w 7960052"/>
              <a:gd name="connsiteY9" fmla="*/ 379721 h 7007834"/>
              <a:gd name="connsiteX10" fmla="*/ 7262080 w 7960052"/>
              <a:gd name="connsiteY10" fmla="*/ 596279 h 7007834"/>
              <a:gd name="connsiteX0" fmla="*/ 31807 w 7960053"/>
              <a:gd name="connsiteY0" fmla="*/ 482250 h 6878592"/>
              <a:gd name="connsiteX1" fmla="*/ 11717 w 7960053"/>
              <a:gd name="connsiteY1" fmla="*/ 0 h 6878592"/>
              <a:gd name="connsiteX2" fmla="*/ 7958969 w 7960053"/>
              <a:gd name="connsiteY2" fmla="*/ 4279 h 6878592"/>
              <a:gd name="connsiteX3" fmla="*/ 7958575 w 7960053"/>
              <a:gd name="connsiteY3" fmla="*/ 6859899 h 6878592"/>
              <a:gd name="connsiteX4" fmla="*/ 5 w 7960053"/>
              <a:gd name="connsiteY4" fmla="*/ 6878592 h 6878592"/>
              <a:gd name="connsiteX5" fmla="*/ 31807 w 7960053"/>
              <a:gd name="connsiteY5" fmla="*/ 482250 h 6878592"/>
              <a:gd name="connsiteX6" fmla="*/ 7262081 w 7960053"/>
              <a:gd name="connsiteY6" fmla="*/ 467037 h 6878592"/>
              <a:gd name="connsiteX7" fmla="*/ 7484425 w 7960053"/>
              <a:gd name="connsiteY7" fmla="*/ 684520 h 6878592"/>
              <a:gd name="connsiteX8" fmla="*/ 7697708 w 7960053"/>
              <a:gd name="connsiteY8" fmla="*/ 469417 h 6878592"/>
              <a:gd name="connsiteX9" fmla="*/ 7480592 w 7960053"/>
              <a:gd name="connsiteY9" fmla="*/ 250479 h 6878592"/>
              <a:gd name="connsiteX10" fmla="*/ 7262081 w 7960053"/>
              <a:gd name="connsiteY10" fmla="*/ 467037 h 6878592"/>
              <a:gd name="connsiteX0" fmla="*/ 12778 w 7960074"/>
              <a:gd name="connsiteY0" fmla="*/ 488600 h 6878592"/>
              <a:gd name="connsiteX1" fmla="*/ 11738 w 7960074"/>
              <a:gd name="connsiteY1" fmla="*/ 0 h 6878592"/>
              <a:gd name="connsiteX2" fmla="*/ 7958990 w 7960074"/>
              <a:gd name="connsiteY2" fmla="*/ 4279 h 6878592"/>
              <a:gd name="connsiteX3" fmla="*/ 7958596 w 7960074"/>
              <a:gd name="connsiteY3" fmla="*/ 6859899 h 6878592"/>
              <a:gd name="connsiteX4" fmla="*/ 26 w 7960074"/>
              <a:gd name="connsiteY4" fmla="*/ 6878592 h 6878592"/>
              <a:gd name="connsiteX5" fmla="*/ 12778 w 7960074"/>
              <a:gd name="connsiteY5" fmla="*/ 488600 h 6878592"/>
              <a:gd name="connsiteX6" fmla="*/ 7262102 w 7960074"/>
              <a:gd name="connsiteY6" fmla="*/ 467037 h 6878592"/>
              <a:gd name="connsiteX7" fmla="*/ 7484446 w 7960074"/>
              <a:gd name="connsiteY7" fmla="*/ 684520 h 6878592"/>
              <a:gd name="connsiteX8" fmla="*/ 7697729 w 7960074"/>
              <a:gd name="connsiteY8" fmla="*/ 469417 h 6878592"/>
              <a:gd name="connsiteX9" fmla="*/ 7480613 w 7960074"/>
              <a:gd name="connsiteY9" fmla="*/ 250479 h 6878592"/>
              <a:gd name="connsiteX10" fmla="*/ 7262102 w 7960074"/>
              <a:gd name="connsiteY10" fmla="*/ 467037 h 6878592"/>
              <a:gd name="connsiteX0" fmla="*/ 12760 w 7960056"/>
              <a:gd name="connsiteY0" fmla="*/ 488600 h 6878592"/>
              <a:gd name="connsiteX1" fmla="*/ 11720 w 7960056"/>
              <a:gd name="connsiteY1" fmla="*/ 0 h 6878592"/>
              <a:gd name="connsiteX2" fmla="*/ 7958972 w 7960056"/>
              <a:gd name="connsiteY2" fmla="*/ 4279 h 6878592"/>
              <a:gd name="connsiteX3" fmla="*/ 7958578 w 7960056"/>
              <a:gd name="connsiteY3" fmla="*/ 6859899 h 6878592"/>
              <a:gd name="connsiteX4" fmla="*/ 8 w 7960056"/>
              <a:gd name="connsiteY4" fmla="*/ 6878592 h 6878592"/>
              <a:gd name="connsiteX5" fmla="*/ 12760 w 7960056"/>
              <a:gd name="connsiteY5" fmla="*/ 488600 h 6878592"/>
              <a:gd name="connsiteX6" fmla="*/ 7262084 w 7960056"/>
              <a:gd name="connsiteY6" fmla="*/ 467037 h 6878592"/>
              <a:gd name="connsiteX7" fmla="*/ 7484428 w 7960056"/>
              <a:gd name="connsiteY7" fmla="*/ 684520 h 6878592"/>
              <a:gd name="connsiteX8" fmla="*/ 7697711 w 7960056"/>
              <a:gd name="connsiteY8" fmla="*/ 469417 h 6878592"/>
              <a:gd name="connsiteX9" fmla="*/ 7480595 w 7960056"/>
              <a:gd name="connsiteY9" fmla="*/ 250479 h 6878592"/>
              <a:gd name="connsiteX10" fmla="*/ 7262084 w 7960056"/>
              <a:gd name="connsiteY10" fmla="*/ 467037 h 6878592"/>
              <a:gd name="connsiteX0" fmla="*/ 1040 w 7948336"/>
              <a:gd name="connsiteY0" fmla="*/ 613942 h 7003934"/>
              <a:gd name="connsiteX1" fmla="*/ 0 w 7948336"/>
              <a:gd name="connsiteY1" fmla="*/ 125342 h 7003934"/>
              <a:gd name="connsiteX2" fmla="*/ 7947252 w 7948336"/>
              <a:gd name="connsiteY2" fmla="*/ 129621 h 7003934"/>
              <a:gd name="connsiteX3" fmla="*/ 7946858 w 7948336"/>
              <a:gd name="connsiteY3" fmla="*/ 6985241 h 7003934"/>
              <a:gd name="connsiteX4" fmla="*/ 7338 w 7948336"/>
              <a:gd name="connsiteY4" fmla="*/ 7003934 h 7003934"/>
              <a:gd name="connsiteX5" fmla="*/ 1040 w 7948336"/>
              <a:gd name="connsiteY5" fmla="*/ 613942 h 7003934"/>
              <a:gd name="connsiteX6" fmla="*/ 7250364 w 7948336"/>
              <a:gd name="connsiteY6" fmla="*/ 592379 h 7003934"/>
              <a:gd name="connsiteX7" fmla="*/ 7472708 w 7948336"/>
              <a:gd name="connsiteY7" fmla="*/ 809862 h 7003934"/>
              <a:gd name="connsiteX8" fmla="*/ 7685991 w 7948336"/>
              <a:gd name="connsiteY8" fmla="*/ 594759 h 7003934"/>
              <a:gd name="connsiteX9" fmla="*/ 7468875 w 7948336"/>
              <a:gd name="connsiteY9" fmla="*/ 375821 h 7003934"/>
              <a:gd name="connsiteX10" fmla="*/ 7250364 w 7948336"/>
              <a:gd name="connsiteY10" fmla="*/ 592379 h 7003934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733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94044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8421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613495 h 6997137"/>
              <a:gd name="connsiteX1" fmla="*/ 0 w 7948336"/>
              <a:gd name="connsiteY1" fmla="*/ 124895 h 6997137"/>
              <a:gd name="connsiteX2" fmla="*/ 7947252 w 7948336"/>
              <a:gd name="connsiteY2" fmla="*/ 129174 h 6997137"/>
              <a:gd name="connsiteX3" fmla="*/ 7946858 w 7948336"/>
              <a:gd name="connsiteY3" fmla="*/ 6984794 h 6997137"/>
              <a:gd name="connsiteX4" fmla="*/ 7338 w 7948336"/>
              <a:gd name="connsiteY4" fmla="*/ 6997137 h 6997137"/>
              <a:gd name="connsiteX5" fmla="*/ 1040 w 7948336"/>
              <a:gd name="connsiteY5" fmla="*/ 613495 h 6997137"/>
              <a:gd name="connsiteX6" fmla="*/ 7250364 w 7948336"/>
              <a:gd name="connsiteY6" fmla="*/ 591932 h 6997137"/>
              <a:gd name="connsiteX7" fmla="*/ 7463184 w 7948336"/>
              <a:gd name="connsiteY7" fmla="*/ 814177 h 6997137"/>
              <a:gd name="connsiteX8" fmla="*/ 7690753 w 7948336"/>
              <a:gd name="connsiteY8" fmla="*/ 594312 h 6997137"/>
              <a:gd name="connsiteX9" fmla="*/ 7468875 w 7948336"/>
              <a:gd name="connsiteY9" fmla="*/ 375374 h 6997137"/>
              <a:gd name="connsiteX10" fmla="*/ 7250364 w 7948336"/>
              <a:gd name="connsiteY10" fmla="*/ 591932 h 6997137"/>
              <a:gd name="connsiteX0" fmla="*/ 135519 w 8082815"/>
              <a:gd name="connsiteY0" fmla="*/ 613495 h 6997137"/>
              <a:gd name="connsiteX1" fmla="*/ 1991854 w 8082815"/>
              <a:gd name="connsiteY1" fmla="*/ 124895 h 6997137"/>
              <a:gd name="connsiteX2" fmla="*/ 8081731 w 8082815"/>
              <a:gd name="connsiteY2" fmla="*/ 129174 h 6997137"/>
              <a:gd name="connsiteX3" fmla="*/ 8081337 w 8082815"/>
              <a:gd name="connsiteY3" fmla="*/ 6984794 h 6997137"/>
              <a:gd name="connsiteX4" fmla="*/ 141817 w 8082815"/>
              <a:gd name="connsiteY4" fmla="*/ 6997137 h 6997137"/>
              <a:gd name="connsiteX5" fmla="*/ 135519 w 8082815"/>
              <a:gd name="connsiteY5" fmla="*/ 613495 h 6997137"/>
              <a:gd name="connsiteX6" fmla="*/ 7384843 w 8082815"/>
              <a:gd name="connsiteY6" fmla="*/ 591932 h 6997137"/>
              <a:gd name="connsiteX7" fmla="*/ 7597663 w 8082815"/>
              <a:gd name="connsiteY7" fmla="*/ 814177 h 6997137"/>
              <a:gd name="connsiteX8" fmla="*/ 7825232 w 8082815"/>
              <a:gd name="connsiteY8" fmla="*/ 594312 h 6997137"/>
              <a:gd name="connsiteX9" fmla="*/ 7603354 w 8082815"/>
              <a:gd name="connsiteY9" fmla="*/ 375374 h 6997137"/>
              <a:gd name="connsiteX10" fmla="*/ 7384843 w 8082815"/>
              <a:gd name="connsiteY10" fmla="*/ 591932 h 6997137"/>
              <a:gd name="connsiteX0" fmla="*/ 135519 w 8082815"/>
              <a:gd name="connsiteY0" fmla="*/ 613495 h 6997137"/>
              <a:gd name="connsiteX1" fmla="*/ 1991854 w 8082815"/>
              <a:gd name="connsiteY1" fmla="*/ 124895 h 6997137"/>
              <a:gd name="connsiteX2" fmla="*/ 8081731 w 8082815"/>
              <a:gd name="connsiteY2" fmla="*/ 129174 h 6997137"/>
              <a:gd name="connsiteX3" fmla="*/ 8081337 w 8082815"/>
              <a:gd name="connsiteY3" fmla="*/ 6984794 h 6997137"/>
              <a:gd name="connsiteX4" fmla="*/ 141817 w 8082815"/>
              <a:gd name="connsiteY4" fmla="*/ 6997137 h 6997137"/>
              <a:gd name="connsiteX5" fmla="*/ 135519 w 8082815"/>
              <a:gd name="connsiteY5" fmla="*/ 613495 h 6997137"/>
              <a:gd name="connsiteX6" fmla="*/ 7384843 w 8082815"/>
              <a:gd name="connsiteY6" fmla="*/ 591932 h 6997137"/>
              <a:gd name="connsiteX7" fmla="*/ 7597663 w 8082815"/>
              <a:gd name="connsiteY7" fmla="*/ 814177 h 6997137"/>
              <a:gd name="connsiteX8" fmla="*/ 7825232 w 8082815"/>
              <a:gd name="connsiteY8" fmla="*/ 594312 h 6997137"/>
              <a:gd name="connsiteX9" fmla="*/ 7603354 w 8082815"/>
              <a:gd name="connsiteY9" fmla="*/ 375374 h 6997137"/>
              <a:gd name="connsiteX10" fmla="*/ 7384843 w 8082815"/>
              <a:gd name="connsiteY10" fmla="*/ 591932 h 6997137"/>
              <a:gd name="connsiteX0" fmla="*/ 1830123 w 7940999"/>
              <a:gd name="connsiteY0" fmla="*/ 622491 h 6983273"/>
              <a:gd name="connsiteX1" fmla="*/ 1850038 w 7940999"/>
              <a:gd name="connsiteY1" fmla="*/ 111031 h 6983273"/>
              <a:gd name="connsiteX2" fmla="*/ 7939915 w 7940999"/>
              <a:gd name="connsiteY2" fmla="*/ 115310 h 6983273"/>
              <a:gd name="connsiteX3" fmla="*/ 7939521 w 7940999"/>
              <a:gd name="connsiteY3" fmla="*/ 6970930 h 6983273"/>
              <a:gd name="connsiteX4" fmla="*/ 1 w 7940999"/>
              <a:gd name="connsiteY4" fmla="*/ 6983273 h 6983273"/>
              <a:gd name="connsiteX5" fmla="*/ 1830123 w 7940999"/>
              <a:gd name="connsiteY5" fmla="*/ 622491 h 6983273"/>
              <a:gd name="connsiteX6" fmla="*/ 7243027 w 7940999"/>
              <a:gd name="connsiteY6" fmla="*/ 578068 h 6983273"/>
              <a:gd name="connsiteX7" fmla="*/ 7455847 w 7940999"/>
              <a:gd name="connsiteY7" fmla="*/ 800313 h 6983273"/>
              <a:gd name="connsiteX8" fmla="*/ 7683416 w 7940999"/>
              <a:gd name="connsiteY8" fmla="*/ 580448 h 6983273"/>
              <a:gd name="connsiteX9" fmla="*/ 7461538 w 7940999"/>
              <a:gd name="connsiteY9" fmla="*/ 361510 h 6983273"/>
              <a:gd name="connsiteX10" fmla="*/ 7243027 w 7940999"/>
              <a:gd name="connsiteY10" fmla="*/ 578068 h 6983273"/>
              <a:gd name="connsiteX0" fmla="*/ 1830123 w 7940999"/>
              <a:gd name="connsiteY0" fmla="*/ 513606 h 6874388"/>
              <a:gd name="connsiteX1" fmla="*/ 1850038 w 7940999"/>
              <a:gd name="connsiteY1" fmla="*/ 2146 h 6874388"/>
              <a:gd name="connsiteX2" fmla="*/ 7939915 w 7940999"/>
              <a:gd name="connsiteY2" fmla="*/ 6425 h 6874388"/>
              <a:gd name="connsiteX3" fmla="*/ 7939521 w 7940999"/>
              <a:gd name="connsiteY3" fmla="*/ 6862045 h 6874388"/>
              <a:gd name="connsiteX4" fmla="*/ 1 w 7940999"/>
              <a:gd name="connsiteY4" fmla="*/ 6874388 h 6874388"/>
              <a:gd name="connsiteX5" fmla="*/ 1830123 w 7940999"/>
              <a:gd name="connsiteY5" fmla="*/ 513606 h 6874388"/>
              <a:gd name="connsiteX6" fmla="*/ 7243027 w 7940999"/>
              <a:gd name="connsiteY6" fmla="*/ 469183 h 6874388"/>
              <a:gd name="connsiteX7" fmla="*/ 7455847 w 7940999"/>
              <a:gd name="connsiteY7" fmla="*/ 691428 h 6874388"/>
              <a:gd name="connsiteX8" fmla="*/ 7683416 w 7940999"/>
              <a:gd name="connsiteY8" fmla="*/ 471563 h 6874388"/>
              <a:gd name="connsiteX9" fmla="*/ 7461538 w 7940999"/>
              <a:gd name="connsiteY9" fmla="*/ 252625 h 6874388"/>
              <a:gd name="connsiteX10" fmla="*/ 7243027 w 7940999"/>
              <a:gd name="connsiteY10" fmla="*/ 469183 h 6874388"/>
              <a:gd name="connsiteX0" fmla="*/ 1852983 w 7940999"/>
              <a:gd name="connsiteY0" fmla="*/ 505986 h 6874388"/>
              <a:gd name="connsiteX1" fmla="*/ 1850038 w 7940999"/>
              <a:gd name="connsiteY1" fmla="*/ 2146 h 6874388"/>
              <a:gd name="connsiteX2" fmla="*/ 7939915 w 7940999"/>
              <a:gd name="connsiteY2" fmla="*/ 6425 h 6874388"/>
              <a:gd name="connsiteX3" fmla="*/ 7939521 w 7940999"/>
              <a:gd name="connsiteY3" fmla="*/ 6862045 h 6874388"/>
              <a:gd name="connsiteX4" fmla="*/ 1 w 7940999"/>
              <a:gd name="connsiteY4" fmla="*/ 6874388 h 6874388"/>
              <a:gd name="connsiteX5" fmla="*/ 1852983 w 7940999"/>
              <a:gd name="connsiteY5" fmla="*/ 505986 h 6874388"/>
              <a:gd name="connsiteX6" fmla="*/ 7243027 w 7940999"/>
              <a:gd name="connsiteY6" fmla="*/ 469183 h 6874388"/>
              <a:gd name="connsiteX7" fmla="*/ 7455847 w 7940999"/>
              <a:gd name="connsiteY7" fmla="*/ 691428 h 6874388"/>
              <a:gd name="connsiteX8" fmla="*/ 7683416 w 7940999"/>
              <a:gd name="connsiteY8" fmla="*/ 471563 h 6874388"/>
              <a:gd name="connsiteX9" fmla="*/ 7461538 w 7940999"/>
              <a:gd name="connsiteY9" fmla="*/ 252625 h 6874388"/>
              <a:gd name="connsiteX10" fmla="*/ 7243027 w 7940999"/>
              <a:gd name="connsiteY10" fmla="*/ 469183 h 6874388"/>
              <a:gd name="connsiteX0" fmla="*/ 2945 w 6090961"/>
              <a:gd name="connsiteY0" fmla="*/ 619462 h 6987864"/>
              <a:gd name="connsiteX1" fmla="*/ 0 w 6090961"/>
              <a:gd name="connsiteY1" fmla="*/ 115622 h 6987864"/>
              <a:gd name="connsiteX2" fmla="*/ 6089877 w 6090961"/>
              <a:gd name="connsiteY2" fmla="*/ 119901 h 6987864"/>
              <a:gd name="connsiteX3" fmla="*/ 6089483 w 6090961"/>
              <a:gd name="connsiteY3" fmla="*/ 6975521 h 6987864"/>
              <a:gd name="connsiteX4" fmla="*/ 16863 w 6090961"/>
              <a:gd name="connsiteY4" fmla="*/ 6987864 h 6987864"/>
              <a:gd name="connsiteX5" fmla="*/ 2945 w 6090961"/>
              <a:gd name="connsiteY5" fmla="*/ 619462 h 6987864"/>
              <a:gd name="connsiteX6" fmla="*/ 5392989 w 6090961"/>
              <a:gd name="connsiteY6" fmla="*/ 582659 h 6987864"/>
              <a:gd name="connsiteX7" fmla="*/ 5605809 w 6090961"/>
              <a:gd name="connsiteY7" fmla="*/ 804904 h 6987864"/>
              <a:gd name="connsiteX8" fmla="*/ 5833378 w 6090961"/>
              <a:gd name="connsiteY8" fmla="*/ 585039 h 6987864"/>
              <a:gd name="connsiteX9" fmla="*/ 5611500 w 6090961"/>
              <a:gd name="connsiteY9" fmla="*/ 366101 h 6987864"/>
              <a:gd name="connsiteX10" fmla="*/ 5392989 w 6090961"/>
              <a:gd name="connsiteY10" fmla="*/ 582659 h 6987864"/>
              <a:gd name="connsiteX0" fmla="*/ 2945 w 6090961"/>
              <a:gd name="connsiteY0" fmla="*/ 50598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50598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2945 w 6090961"/>
              <a:gd name="connsiteY0" fmla="*/ 49963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49963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369 w 6113785"/>
              <a:gd name="connsiteY0" fmla="*/ 486936 h 6874388"/>
              <a:gd name="connsiteX1" fmla="*/ 22824 w 6113785"/>
              <a:gd name="connsiteY1" fmla="*/ 2146 h 6874388"/>
              <a:gd name="connsiteX2" fmla="*/ 6112701 w 6113785"/>
              <a:gd name="connsiteY2" fmla="*/ 6425 h 6874388"/>
              <a:gd name="connsiteX3" fmla="*/ 6112307 w 6113785"/>
              <a:gd name="connsiteY3" fmla="*/ 6862045 h 6874388"/>
              <a:gd name="connsiteX4" fmla="*/ 39687 w 6113785"/>
              <a:gd name="connsiteY4" fmla="*/ 6874388 h 6874388"/>
              <a:gd name="connsiteX5" fmla="*/ 369 w 6113785"/>
              <a:gd name="connsiteY5" fmla="*/ 486936 h 6874388"/>
              <a:gd name="connsiteX6" fmla="*/ 5415813 w 6113785"/>
              <a:gd name="connsiteY6" fmla="*/ 469183 h 6874388"/>
              <a:gd name="connsiteX7" fmla="*/ 5628633 w 6113785"/>
              <a:gd name="connsiteY7" fmla="*/ 691428 h 6874388"/>
              <a:gd name="connsiteX8" fmla="*/ 5856202 w 6113785"/>
              <a:gd name="connsiteY8" fmla="*/ 471563 h 6874388"/>
              <a:gd name="connsiteX9" fmla="*/ 5634324 w 6113785"/>
              <a:gd name="connsiteY9" fmla="*/ 252625 h 6874388"/>
              <a:gd name="connsiteX10" fmla="*/ 5415813 w 6113785"/>
              <a:gd name="connsiteY10" fmla="*/ 469183 h 6874388"/>
              <a:gd name="connsiteX0" fmla="*/ 2945 w 6090961"/>
              <a:gd name="connsiteY0" fmla="*/ 47423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47423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2945 w 6090961"/>
              <a:gd name="connsiteY0" fmla="*/ 606626 h 6999158"/>
              <a:gd name="connsiteX1" fmla="*/ 0 w 6090961"/>
              <a:gd name="connsiteY1" fmla="*/ 134536 h 6999158"/>
              <a:gd name="connsiteX2" fmla="*/ 6089877 w 6090961"/>
              <a:gd name="connsiteY2" fmla="*/ 138815 h 6999158"/>
              <a:gd name="connsiteX3" fmla="*/ 6089483 w 6090961"/>
              <a:gd name="connsiteY3" fmla="*/ 6994435 h 6999158"/>
              <a:gd name="connsiteX4" fmla="*/ 1623 w 6090961"/>
              <a:gd name="connsiteY4" fmla="*/ 6999158 h 6999158"/>
              <a:gd name="connsiteX5" fmla="*/ 2945 w 6090961"/>
              <a:gd name="connsiteY5" fmla="*/ 606626 h 6999158"/>
              <a:gd name="connsiteX6" fmla="*/ 5392989 w 6090961"/>
              <a:gd name="connsiteY6" fmla="*/ 601573 h 6999158"/>
              <a:gd name="connsiteX7" fmla="*/ 5605809 w 6090961"/>
              <a:gd name="connsiteY7" fmla="*/ 823818 h 6999158"/>
              <a:gd name="connsiteX8" fmla="*/ 5833378 w 6090961"/>
              <a:gd name="connsiteY8" fmla="*/ 603953 h 6999158"/>
              <a:gd name="connsiteX9" fmla="*/ 5611500 w 6090961"/>
              <a:gd name="connsiteY9" fmla="*/ 385015 h 6999158"/>
              <a:gd name="connsiteX10" fmla="*/ 5392989 w 6090961"/>
              <a:gd name="connsiteY10" fmla="*/ 601573 h 6999158"/>
              <a:gd name="connsiteX0" fmla="*/ 2945 w 6090961"/>
              <a:gd name="connsiteY0" fmla="*/ 474236 h 6866768"/>
              <a:gd name="connsiteX1" fmla="*/ 0 w 6090961"/>
              <a:gd name="connsiteY1" fmla="*/ 2146 h 6866768"/>
              <a:gd name="connsiteX2" fmla="*/ 6089877 w 6090961"/>
              <a:gd name="connsiteY2" fmla="*/ 6425 h 6866768"/>
              <a:gd name="connsiteX3" fmla="*/ 6089483 w 6090961"/>
              <a:gd name="connsiteY3" fmla="*/ 6862045 h 6866768"/>
              <a:gd name="connsiteX4" fmla="*/ 1623 w 6090961"/>
              <a:gd name="connsiteY4" fmla="*/ 6866768 h 6866768"/>
              <a:gd name="connsiteX5" fmla="*/ 2945 w 6090961"/>
              <a:gd name="connsiteY5" fmla="*/ 474236 h 6866768"/>
              <a:gd name="connsiteX6" fmla="*/ 5392989 w 6090961"/>
              <a:gd name="connsiteY6" fmla="*/ 469183 h 6866768"/>
              <a:gd name="connsiteX7" fmla="*/ 5605809 w 6090961"/>
              <a:gd name="connsiteY7" fmla="*/ 691428 h 6866768"/>
              <a:gd name="connsiteX8" fmla="*/ 5833378 w 6090961"/>
              <a:gd name="connsiteY8" fmla="*/ 471563 h 6866768"/>
              <a:gd name="connsiteX9" fmla="*/ 5611500 w 6090961"/>
              <a:gd name="connsiteY9" fmla="*/ 252625 h 6866768"/>
              <a:gd name="connsiteX10" fmla="*/ 5392989 w 6090961"/>
              <a:gd name="connsiteY10" fmla="*/ 469183 h 6866768"/>
              <a:gd name="connsiteX0" fmla="*/ 201720 w 6289736"/>
              <a:gd name="connsiteY0" fmla="*/ 606626 h 6999158"/>
              <a:gd name="connsiteX1" fmla="*/ 2917699 w 6289736"/>
              <a:gd name="connsiteY1" fmla="*/ 134536 h 6999158"/>
              <a:gd name="connsiteX2" fmla="*/ 6288652 w 6289736"/>
              <a:gd name="connsiteY2" fmla="*/ 138815 h 6999158"/>
              <a:gd name="connsiteX3" fmla="*/ 6288258 w 6289736"/>
              <a:gd name="connsiteY3" fmla="*/ 6994435 h 6999158"/>
              <a:gd name="connsiteX4" fmla="*/ 200398 w 6289736"/>
              <a:gd name="connsiteY4" fmla="*/ 6999158 h 6999158"/>
              <a:gd name="connsiteX5" fmla="*/ 201720 w 6289736"/>
              <a:gd name="connsiteY5" fmla="*/ 606626 h 6999158"/>
              <a:gd name="connsiteX6" fmla="*/ 5591764 w 6289736"/>
              <a:gd name="connsiteY6" fmla="*/ 601573 h 6999158"/>
              <a:gd name="connsiteX7" fmla="*/ 5804584 w 6289736"/>
              <a:gd name="connsiteY7" fmla="*/ 823818 h 6999158"/>
              <a:gd name="connsiteX8" fmla="*/ 6032153 w 6289736"/>
              <a:gd name="connsiteY8" fmla="*/ 603953 h 6999158"/>
              <a:gd name="connsiteX9" fmla="*/ 5810275 w 6289736"/>
              <a:gd name="connsiteY9" fmla="*/ 385015 h 6999158"/>
              <a:gd name="connsiteX10" fmla="*/ 5591764 w 6289736"/>
              <a:gd name="connsiteY10" fmla="*/ 601573 h 6999158"/>
              <a:gd name="connsiteX0" fmla="*/ 2704063 w 6089339"/>
              <a:gd name="connsiteY0" fmla="*/ 606626 h 6999158"/>
              <a:gd name="connsiteX1" fmla="*/ 2717302 w 6089339"/>
              <a:gd name="connsiteY1" fmla="*/ 134536 h 6999158"/>
              <a:gd name="connsiteX2" fmla="*/ 6088255 w 6089339"/>
              <a:gd name="connsiteY2" fmla="*/ 138815 h 6999158"/>
              <a:gd name="connsiteX3" fmla="*/ 6087861 w 6089339"/>
              <a:gd name="connsiteY3" fmla="*/ 6994435 h 6999158"/>
              <a:gd name="connsiteX4" fmla="*/ 1 w 6089339"/>
              <a:gd name="connsiteY4" fmla="*/ 6999158 h 6999158"/>
              <a:gd name="connsiteX5" fmla="*/ 2704063 w 6089339"/>
              <a:gd name="connsiteY5" fmla="*/ 606626 h 6999158"/>
              <a:gd name="connsiteX6" fmla="*/ 5391367 w 6089339"/>
              <a:gd name="connsiteY6" fmla="*/ 601573 h 6999158"/>
              <a:gd name="connsiteX7" fmla="*/ 5604187 w 6089339"/>
              <a:gd name="connsiteY7" fmla="*/ 823818 h 6999158"/>
              <a:gd name="connsiteX8" fmla="*/ 5831756 w 6089339"/>
              <a:gd name="connsiteY8" fmla="*/ 603953 h 6999158"/>
              <a:gd name="connsiteX9" fmla="*/ 5609878 w 6089339"/>
              <a:gd name="connsiteY9" fmla="*/ 385015 h 6999158"/>
              <a:gd name="connsiteX10" fmla="*/ 5391367 w 6089339"/>
              <a:gd name="connsiteY10" fmla="*/ 601573 h 6999158"/>
              <a:gd name="connsiteX0" fmla="*/ 2704063 w 6089339"/>
              <a:gd name="connsiteY0" fmla="*/ 474236 h 6866768"/>
              <a:gd name="connsiteX1" fmla="*/ 2717302 w 6089339"/>
              <a:gd name="connsiteY1" fmla="*/ 2146 h 6866768"/>
              <a:gd name="connsiteX2" fmla="*/ 6088255 w 6089339"/>
              <a:gd name="connsiteY2" fmla="*/ 6425 h 6866768"/>
              <a:gd name="connsiteX3" fmla="*/ 6087861 w 6089339"/>
              <a:gd name="connsiteY3" fmla="*/ 6862045 h 6866768"/>
              <a:gd name="connsiteX4" fmla="*/ 1 w 6089339"/>
              <a:gd name="connsiteY4" fmla="*/ 6866768 h 6866768"/>
              <a:gd name="connsiteX5" fmla="*/ 2704063 w 6089339"/>
              <a:gd name="connsiteY5" fmla="*/ 474236 h 6866768"/>
              <a:gd name="connsiteX6" fmla="*/ 5391367 w 6089339"/>
              <a:gd name="connsiteY6" fmla="*/ 469183 h 6866768"/>
              <a:gd name="connsiteX7" fmla="*/ 5604187 w 6089339"/>
              <a:gd name="connsiteY7" fmla="*/ 691428 h 6866768"/>
              <a:gd name="connsiteX8" fmla="*/ 5831756 w 6089339"/>
              <a:gd name="connsiteY8" fmla="*/ 471563 h 6866768"/>
              <a:gd name="connsiteX9" fmla="*/ 5609878 w 6089339"/>
              <a:gd name="connsiteY9" fmla="*/ 252625 h 6866768"/>
              <a:gd name="connsiteX10" fmla="*/ 5391367 w 6089339"/>
              <a:gd name="connsiteY10" fmla="*/ 469183 h 6866768"/>
              <a:gd name="connsiteX0" fmla="*/ 107 w 3385383"/>
              <a:gd name="connsiteY0" fmla="*/ 606626 h 6999158"/>
              <a:gd name="connsiteX1" fmla="*/ 13346 w 3385383"/>
              <a:gd name="connsiteY1" fmla="*/ 134536 h 6999158"/>
              <a:gd name="connsiteX2" fmla="*/ 3384299 w 3385383"/>
              <a:gd name="connsiteY2" fmla="*/ 138815 h 6999158"/>
              <a:gd name="connsiteX3" fmla="*/ 3383905 w 3385383"/>
              <a:gd name="connsiteY3" fmla="*/ 6994435 h 6999158"/>
              <a:gd name="connsiteX4" fmla="*/ 6877 w 3385383"/>
              <a:gd name="connsiteY4" fmla="*/ 6999158 h 6999158"/>
              <a:gd name="connsiteX5" fmla="*/ 107 w 3385383"/>
              <a:gd name="connsiteY5" fmla="*/ 606626 h 6999158"/>
              <a:gd name="connsiteX6" fmla="*/ 2687411 w 3385383"/>
              <a:gd name="connsiteY6" fmla="*/ 601573 h 6999158"/>
              <a:gd name="connsiteX7" fmla="*/ 2900231 w 3385383"/>
              <a:gd name="connsiteY7" fmla="*/ 823818 h 6999158"/>
              <a:gd name="connsiteX8" fmla="*/ 3127800 w 3385383"/>
              <a:gd name="connsiteY8" fmla="*/ 603953 h 6999158"/>
              <a:gd name="connsiteX9" fmla="*/ 2905922 w 3385383"/>
              <a:gd name="connsiteY9" fmla="*/ 385015 h 6999158"/>
              <a:gd name="connsiteX10" fmla="*/ 2687411 w 3385383"/>
              <a:gd name="connsiteY10" fmla="*/ 601573 h 6999158"/>
              <a:gd name="connsiteX0" fmla="*/ 34386 w 3419662"/>
              <a:gd name="connsiteY0" fmla="*/ 606626 h 6999158"/>
              <a:gd name="connsiteX1" fmla="*/ 0 w 3419662"/>
              <a:gd name="connsiteY1" fmla="*/ 134536 h 6999158"/>
              <a:gd name="connsiteX2" fmla="*/ 3418578 w 3419662"/>
              <a:gd name="connsiteY2" fmla="*/ 138815 h 6999158"/>
              <a:gd name="connsiteX3" fmla="*/ 3418184 w 3419662"/>
              <a:gd name="connsiteY3" fmla="*/ 6994435 h 6999158"/>
              <a:gd name="connsiteX4" fmla="*/ 41156 w 3419662"/>
              <a:gd name="connsiteY4" fmla="*/ 6999158 h 6999158"/>
              <a:gd name="connsiteX5" fmla="*/ 34386 w 3419662"/>
              <a:gd name="connsiteY5" fmla="*/ 606626 h 6999158"/>
              <a:gd name="connsiteX6" fmla="*/ 2721690 w 3419662"/>
              <a:gd name="connsiteY6" fmla="*/ 601573 h 6999158"/>
              <a:gd name="connsiteX7" fmla="*/ 2934510 w 3419662"/>
              <a:gd name="connsiteY7" fmla="*/ 823818 h 6999158"/>
              <a:gd name="connsiteX8" fmla="*/ 3162079 w 3419662"/>
              <a:gd name="connsiteY8" fmla="*/ 603953 h 6999158"/>
              <a:gd name="connsiteX9" fmla="*/ 2940201 w 3419662"/>
              <a:gd name="connsiteY9" fmla="*/ 385015 h 6999158"/>
              <a:gd name="connsiteX10" fmla="*/ 2721690 w 3419662"/>
              <a:gd name="connsiteY10" fmla="*/ 601573 h 6999158"/>
              <a:gd name="connsiteX0" fmla="*/ 493 w 3385769"/>
              <a:gd name="connsiteY0" fmla="*/ 606626 h 6999158"/>
              <a:gd name="connsiteX1" fmla="*/ 23257 w 3385769"/>
              <a:gd name="connsiteY1" fmla="*/ 134536 h 6999158"/>
              <a:gd name="connsiteX2" fmla="*/ 3384685 w 3385769"/>
              <a:gd name="connsiteY2" fmla="*/ 138815 h 6999158"/>
              <a:gd name="connsiteX3" fmla="*/ 3384291 w 3385769"/>
              <a:gd name="connsiteY3" fmla="*/ 6994435 h 6999158"/>
              <a:gd name="connsiteX4" fmla="*/ 7263 w 3385769"/>
              <a:gd name="connsiteY4" fmla="*/ 6999158 h 6999158"/>
              <a:gd name="connsiteX5" fmla="*/ 493 w 3385769"/>
              <a:gd name="connsiteY5" fmla="*/ 606626 h 6999158"/>
              <a:gd name="connsiteX6" fmla="*/ 2687797 w 3385769"/>
              <a:gd name="connsiteY6" fmla="*/ 601573 h 6999158"/>
              <a:gd name="connsiteX7" fmla="*/ 2900617 w 3385769"/>
              <a:gd name="connsiteY7" fmla="*/ 823818 h 6999158"/>
              <a:gd name="connsiteX8" fmla="*/ 3128186 w 3385769"/>
              <a:gd name="connsiteY8" fmla="*/ 603953 h 6999158"/>
              <a:gd name="connsiteX9" fmla="*/ 2906308 w 3385769"/>
              <a:gd name="connsiteY9" fmla="*/ 385015 h 6999158"/>
              <a:gd name="connsiteX10" fmla="*/ 2687797 w 3385769"/>
              <a:gd name="connsiteY10" fmla="*/ 601573 h 6999158"/>
              <a:gd name="connsiteX0" fmla="*/ 17053 w 3378516"/>
              <a:gd name="connsiteY0" fmla="*/ 606626 h 6999158"/>
              <a:gd name="connsiteX1" fmla="*/ 16004 w 3378516"/>
              <a:gd name="connsiteY1" fmla="*/ 134536 h 6999158"/>
              <a:gd name="connsiteX2" fmla="*/ 3377432 w 3378516"/>
              <a:gd name="connsiteY2" fmla="*/ 138815 h 6999158"/>
              <a:gd name="connsiteX3" fmla="*/ 3377038 w 3378516"/>
              <a:gd name="connsiteY3" fmla="*/ 6994435 h 6999158"/>
              <a:gd name="connsiteX4" fmla="*/ 10 w 3378516"/>
              <a:gd name="connsiteY4" fmla="*/ 6999158 h 6999158"/>
              <a:gd name="connsiteX5" fmla="*/ 17053 w 3378516"/>
              <a:gd name="connsiteY5" fmla="*/ 606626 h 6999158"/>
              <a:gd name="connsiteX6" fmla="*/ 2680544 w 3378516"/>
              <a:gd name="connsiteY6" fmla="*/ 601573 h 6999158"/>
              <a:gd name="connsiteX7" fmla="*/ 2893364 w 3378516"/>
              <a:gd name="connsiteY7" fmla="*/ 823818 h 6999158"/>
              <a:gd name="connsiteX8" fmla="*/ 3120933 w 3378516"/>
              <a:gd name="connsiteY8" fmla="*/ 603953 h 6999158"/>
              <a:gd name="connsiteX9" fmla="*/ 2899055 w 3378516"/>
              <a:gd name="connsiteY9" fmla="*/ 385015 h 6999158"/>
              <a:gd name="connsiteX10" fmla="*/ 2680544 w 3378516"/>
              <a:gd name="connsiteY10" fmla="*/ 601573 h 6999158"/>
              <a:gd name="connsiteX0" fmla="*/ 17050 w 3378513"/>
              <a:gd name="connsiteY0" fmla="*/ 474236 h 6866768"/>
              <a:gd name="connsiteX1" fmla="*/ 16001 w 3378513"/>
              <a:gd name="connsiteY1" fmla="*/ 2146 h 6866768"/>
              <a:gd name="connsiteX2" fmla="*/ 3377429 w 3378513"/>
              <a:gd name="connsiteY2" fmla="*/ 6425 h 6866768"/>
              <a:gd name="connsiteX3" fmla="*/ 3377035 w 3378513"/>
              <a:gd name="connsiteY3" fmla="*/ 6862045 h 6866768"/>
              <a:gd name="connsiteX4" fmla="*/ 7 w 3378513"/>
              <a:gd name="connsiteY4" fmla="*/ 6866768 h 6866768"/>
              <a:gd name="connsiteX5" fmla="*/ 17050 w 3378513"/>
              <a:gd name="connsiteY5" fmla="*/ 474236 h 6866768"/>
              <a:gd name="connsiteX6" fmla="*/ 2680541 w 3378513"/>
              <a:gd name="connsiteY6" fmla="*/ 469183 h 6866768"/>
              <a:gd name="connsiteX7" fmla="*/ 2893361 w 3378513"/>
              <a:gd name="connsiteY7" fmla="*/ 691428 h 6866768"/>
              <a:gd name="connsiteX8" fmla="*/ 3120930 w 3378513"/>
              <a:gd name="connsiteY8" fmla="*/ 471563 h 6866768"/>
              <a:gd name="connsiteX9" fmla="*/ 2899052 w 3378513"/>
              <a:gd name="connsiteY9" fmla="*/ 252625 h 6866768"/>
              <a:gd name="connsiteX10" fmla="*/ 2680541 w 3378513"/>
              <a:gd name="connsiteY10" fmla="*/ 469183 h 6866768"/>
              <a:gd name="connsiteX0" fmla="*/ 17050 w 3378513"/>
              <a:gd name="connsiteY0" fmla="*/ 472090 h 6864622"/>
              <a:gd name="connsiteX1" fmla="*/ 16001 w 3378513"/>
              <a:gd name="connsiteY1" fmla="*/ 0 h 6864622"/>
              <a:gd name="connsiteX2" fmla="*/ 3377429 w 3378513"/>
              <a:gd name="connsiteY2" fmla="*/ 4279 h 6864622"/>
              <a:gd name="connsiteX3" fmla="*/ 3377035 w 3378513"/>
              <a:gd name="connsiteY3" fmla="*/ 6859899 h 6864622"/>
              <a:gd name="connsiteX4" fmla="*/ 7 w 3378513"/>
              <a:gd name="connsiteY4" fmla="*/ 6864622 h 6864622"/>
              <a:gd name="connsiteX5" fmla="*/ 17050 w 3378513"/>
              <a:gd name="connsiteY5" fmla="*/ 472090 h 6864622"/>
              <a:gd name="connsiteX6" fmla="*/ 2680541 w 3378513"/>
              <a:gd name="connsiteY6" fmla="*/ 467037 h 6864622"/>
              <a:gd name="connsiteX7" fmla="*/ 2893361 w 3378513"/>
              <a:gd name="connsiteY7" fmla="*/ 689282 h 6864622"/>
              <a:gd name="connsiteX8" fmla="*/ 3120930 w 3378513"/>
              <a:gd name="connsiteY8" fmla="*/ 469417 h 6864622"/>
              <a:gd name="connsiteX9" fmla="*/ 2899052 w 3378513"/>
              <a:gd name="connsiteY9" fmla="*/ 250479 h 6864622"/>
              <a:gd name="connsiteX10" fmla="*/ 2680541 w 3378513"/>
              <a:gd name="connsiteY10" fmla="*/ 467037 h 6864622"/>
              <a:gd name="connsiteX0" fmla="*/ 2799 w 3364262"/>
              <a:gd name="connsiteY0" fmla="*/ 605952 h 6995633"/>
              <a:gd name="connsiteX1" fmla="*/ 1750 w 3364262"/>
              <a:gd name="connsiteY1" fmla="*/ 133862 h 6995633"/>
              <a:gd name="connsiteX2" fmla="*/ 3363178 w 3364262"/>
              <a:gd name="connsiteY2" fmla="*/ 138141 h 6995633"/>
              <a:gd name="connsiteX3" fmla="*/ 3362784 w 3364262"/>
              <a:gd name="connsiteY3" fmla="*/ 6993761 h 6995633"/>
              <a:gd name="connsiteX4" fmla="*/ 44 w 3364262"/>
              <a:gd name="connsiteY4" fmla="*/ 6988959 h 6995633"/>
              <a:gd name="connsiteX5" fmla="*/ 2799 w 3364262"/>
              <a:gd name="connsiteY5" fmla="*/ 605952 h 6995633"/>
              <a:gd name="connsiteX6" fmla="*/ 2666290 w 3364262"/>
              <a:gd name="connsiteY6" fmla="*/ 600899 h 6995633"/>
              <a:gd name="connsiteX7" fmla="*/ 2879110 w 3364262"/>
              <a:gd name="connsiteY7" fmla="*/ 823144 h 6995633"/>
              <a:gd name="connsiteX8" fmla="*/ 3106679 w 3364262"/>
              <a:gd name="connsiteY8" fmla="*/ 603279 h 6995633"/>
              <a:gd name="connsiteX9" fmla="*/ 2884801 w 3364262"/>
              <a:gd name="connsiteY9" fmla="*/ 384341 h 6995633"/>
              <a:gd name="connsiteX10" fmla="*/ 2666290 w 3364262"/>
              <a:gd name="connsiteY10" fmla="*/ 600899 h 6995633"/>
              <a:gd name="connsiteX0" fmla="*/ 1049 w 3362512"/>
              <a:gd name="connsiteY0" fmla="*/ 606626 h 6999158"/>
              <a:gd name="connsiteX1" fmla="*/ 0 w 3362512"/>
              <a:gd name="connsiteY1" fmla="*/ 134536 h 6999158"/>
              <a:gd name="connsiteX2" fmla="*/ 3361428 w 3362512"/>
              <a:gd name="connsiteY2" fmla="*/ 138815 h 6999158"/>
              <a:gd name="connsiteX3" fmla="*/ 3361034 w 3362512"/>
              <a:gd name="connsiteY3" fmla="*/ 6994435 h 6999158"/>
              <a:gd name="connsiteX4" fmla="*/ 3056 w 3362512"/>
              <a:gd name="connsiteY4" fmla="*/ 6999158 h 6999158"/>
              <a:gd name="connsiteX5" fmla="*/ 1049 w 3362512"/>
              <a:gd name="connsiteY5" fmla="*/ 606626 h 6999158"/>
              <a:gd name="connsiteX6" fmla="*/ 2664540 w 3362512"/>
              <a:gd name="connsiteY6" fmla="*/ 601573 h 6999158"/>
              <a:gd name="connsiteX7" fmla="*/ 2877360 w 3362512"/>
              <a:gd name="connsiteY7" fmla="*/ 823818 h 6999158"/>
              <a:gd name="connsiteX8" fmla="*/ 3104929 w 3362512"/>
              <a:gd name="connsiteY8" fmla="*/ 603953 h 6999158"/>
              <a:gd name="connsiteX9" fmla="*/ 2883051 w 3362512"/>
              <a:gd name="connsiteY9" fmla="*/ 385015 h 6999158"/>
              <a:gd name="connsiteX10" fmla="*/ 2664540 w 3362512"/>
              <a:gd name="connsiteY10" fmla="*/ 601573 h 6999158"/>
              <a:gd name="connsiteX0" fmla="*/ 1049 w 3362512"/>
              <a:gd name="connsiteY0" fmla="*/ 472090 h 6864622"/>
              <a:gd name="connsiteX1" fmla="*/ 0 w 3362512"/>
              <a:gd name="connsiteY1" fmla="*/ 0 h 6864622"/>
              <a:gd name="connsiteX2" fmla="*/ 3361428 w 3362512"/>
              <a:gd name="connsiteY2" fmla="*/ 4279 h 6864622"/>
              <a:gd name="connsiteX3" fmla="*/ 3361034 w 3362512"/>
              <a:gd name="connsiteY3" fmla="*/ 6859899 h 6864622"/>
              <a:gd name="connsiteX4" fmla="*/ 3056 w 3362512"/>
              <a:gd name="connsiteY4" fmla="*/ 6864622 h 6864622"/>
              <a:gd name="connsiteX5" fmla="*/ 1049 w 3362512"/>
              <a:gd name="connsiteY5" fmla="*/ 472090 h 6864622"/>
              <a:gd name="connsiteX6" fmla="*/ 2664540 w 3362512"/>
              <a:gd name="connsiteY6" fmla="*/ 467037 h 6864622"/>
              <a:gd name="connsiteX7" fmla="*/ 2877360 w 3362512"/>
              <a:gd name="connsiteY7" fmla="*/ 689282 h 6864622"/>
              <a:gd name="connsiteX8" fmla="*/ 3104929 w 3362512"/>
              <a:gd name="connsiteY8" fmla="*/ 469417 h 6864622"/>
              <a:gd name="connsiteX9" fmla="*/ 2883051 w 3362512"/>
              <a:gd name="connsiteY9" fmla="*/ 250479 h 6864622"/>
              <a:gd name="connsiteX10" fmla="*/ 2664540 w 3362512"/>
              <a:gd name="connsiteY10" fmla="*/ 467037 h 686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62512" h="6864622">
                <a:moveTo>
                  <a:pt x="1049" y="472090"/>
                </a:moveTo>
                <a:cubicBezTo>
                  <a:pt x="540" y="280486"/>
                  <a:pt x="2211" y="189610"/>
                  <a:pt x="0" y="0"/>
                </a:cubicBezTo>
                <a:cubicBezTo>
                  <a:pt x="169727" y="3331"/>
                  <a:pt x="1331469" y="2853"/>
                  <a:pt x="3361428" y="4279"/>
                </a:cubicBezTo>
                <a:cubicBezTo>
                  <a:pt x="3359672" y="160679"/>
                  <a:pt x="3364939" y="6667196"/>
                  <a:pt x="3361034" y="6859899"/>
                </a:cubicBezTo>
                <a:cubicBezTo>
                  <a:pt x="3162112" y="6866669"/>
                  <a:pt x="313745" y="6862248"/>
                  <a:pt x="3056" y="6864622"/>
                </a:cubicBezTo>
                <a:cubicBezTo>
                  <a:pt x="2627" y="6587210"/>
                  <a:pt x="1558" y="663694"/>
                  <a:pt x="1049" y="472090"/>
                </a:cubicBezTo>
                <a:close/>
                <a:moveTo>
                  <a:pt x="2664540" y="467037"/>
                </a:moveTo>
                <a:cubicBezTo>
                  <a:pt x="2663592" y="575890"/>
                  <a:pt x="2744431" y="684123"/>
                  <a:pt x="2877360" y="689282"/>
                </a:cubicBezTo>
                <a:cubicBezTo>
                  <a:pt x="3010289" y="694441"/>
                  <a:pt x="3102791" y="587398"/>
                  <a:pt x="3104929" y="469417"/>
                </a:cubicBezTo>
                <a:cubicBezTo>
                  <a:pt x="3107067" y="351436"/>
                  <a:pt x="3004074" y="248495"/>
                  <a:pt x="2883051" y="250479"/>
                </a:cubicBezTo>
                <a:cubicBezTo>
                  <a:pt x="2762028" y="252463"/>
                  <a:pt x="2665488" y="358184"/>
                  <a:pt x="2664540" y="46703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9121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23" hasCustomPrompt="1"/>
          </p:nvPr>
        </p:nvSpPr>
        <p:spPr>
          <a:xfrm>
            <a:off x="557213" y="1988840"/>
            <a:ext cx="1217612" cy="1217612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lang="ru-RU" dirty="0"/>
              <a:t>Вставить иконку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7069" y="3437713"/>
            <a:ext cx="209053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7069" y="3834154"/>
            <a:ext cx="2656113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lvl="0"/>
            <a:endParaRPr lang="ru-RU" dirty="0"/>
          </a:p>
        </p:txBody>
      </p:sp>
      <p:sp>
        <p:nvSpPr>
          <p:cNvPr id="29" name="Текст 15"/>
          <p:cNvSpPr>
            <a:spLocks noGrp="1"/>
          </p:cNvSpPr>
          <p:nvPr>
            <p:ph type="body" sz="quarter" idx="17" hasCustomPrompt="1"/>
          </p:nvPr>
        </p:nvSpPr>
        <p:spPr>
          <a:xfrm>
            <a:off x="3792860" y="3437713"/>
            <a:ext cx="209053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8" hasCustomPrompt="1"/>
          </p:nvPr>
        </p:nvSpPr>
        <p:spPr>
          <a:xfrm>
            <a:off x="3792860" y="3834154"/>
            <a:ext cx="2627176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lvl="0"/>
            <a:endParaRPr lang="ru-RU" dirty="0"/>
          </a:p>
        </p:txBody>
      </p:sp>
      <p:sp>
        <p:nvSpPr>
          <p:cNvPr id="36" name="Текст 15"/>
          <p:cNvSpPr>
            <a:spLocks noGrp="1"/>
          </p:cNvSpPr>
          <p:nvPr>
            <p:ph type="body" sz="quarter" idx="20" hasCustomPrompt="1"/>
          </p:nvPr>
        </p:nvSpPr>
        <p:spPr>
          <a:xfrm>
            <a:off x="7301881" y="3437685"/>
            <a:ext cx="350816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9" name="Текст 13"/>
          <p:cNvSpPr>
            <a:spLocks noGrp="1"/>
          </p:cNvSpPr>
          <p:nvPr>
            <p:ph type="body" sz="quarter" idx="21" hasCustomPrompt="1"/>
          </p:nvPr>
        </p:nvSpPr>
        <p:spPr>
          <a:xfrm>
            <a:off x="7301881" y="3834126"/>
            <a:ext cx="3870683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lvl="0"/>
            <a:endParaRPr lang="ru-RU" dirty="0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24" hasCustomPrompt="1"/>
          </p:nvPr>
        </p:nvSpPr>
        <p:spPr>
          <a:xfrm>
            <a:off x="3888836" y="1988840"/>
            <a:ext cx="1217612" cy="1217612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lang="ru-RU" dirty="0"/>
              <a:t>Вставить иконку</a:t>
            </a:r>
          </a:p>
        </p:txBody>
      </p:sp>
      <p:sp>
        <p:nvSpPr>
          <p:cNvPr id="34" name="Рисунок 3"/>
          <p:cNvSpPr>
            <a:spLocks noGrp="1"/>
          </p:cNvSpPr>
          <p:nvPr>
            <p:ph type="pic" sz="quarter" idx="25" hasCustomPrompt="1"/>
          </p:nvPr>
        </p:nvSpPr>
        <p:spPr>
          <a:xfrm>
            <a:off x="7388604" y="1988840"/>
            <a:ext cx="1217612" cy="1217612"/>
          </a:xfr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lang="ru-RU" dirty="0"/>
              <a:t>Вставить иконку</a:t>
            </a:r>
          </a:p>
        </p:txBody>
      </p:sp>
      <p:pic>
        <p:nvPicPr>
          <p:cNvPr id="37" name="Рисунок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867" y="233245"/>
            <a:ext cx="435844" cy="435844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857" y="1062992"/>
            <a:ext cx="10622029" cy="523442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подзаголовка, образец подзаголовка, образец подзаголовка, образец подзаголовка, образец подзаголовка, образец подзаголовка</a:t>
            </a:r>
            <a:endParaRPr lang="en-US" dirty="0"/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62409" y="305796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8108" y="520156"/>
            <a:ext cx="10635750" cy="526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68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3" y="980728"/>
            <a:ext cx="5203190" cy="513361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380480" y="3928716"/>
            <a:ext cx="5222240" cy="521364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19"/>
          </p:nvPr>
        </p:nvSpPr>
        <p:spPr>
          <a:xfrm>
            <a:off x="605474" y="1624014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1"/>
          </p:nvPr>
        </p:nvSpPr>
        <p:spPr>
          <a:xfrm>
            <a:off x="6380480" y="4561841"/>
            <a:ext cx="5222558" cy="180932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1" name="Объект 3"/>
          <p:cNvSpPr>
            <a:spLocks noGrp="1"/>
          </p:cNvSpPr>
          <p:nvPr>
            <p:ph sz="quarter" idx="24"/>
          </p:nvPr>
        </p:nvSpPr>
        <p:spPr>
          <a:xfrm>
            <a:off x="6380480" y="1615441"/>
            <a:ext cx="5222558" cy="18135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05473" y="3928715"/>
            <a:ext cx="5203190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4" name="Объект 3"/>
          <p:cNvSpPr>
            <a:spLocks noGrp="1"/>
          </p:cNvSpPr>
          <p:nvPr>
            <p:ph sz="quarter" idx="26"/>
          </p:nvPr>
        </p:nvSpPr>
        <p:spPr>
          <a:xfrm>
            <a:off x="605474" y="4561840"/>
            <a:ext cx="5203189" cy="180932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22791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947">
          <p15:clr>
            <a:srgbClr val="FBAE40"/>
          </p15:clr>
        </p15:guide>
        <p15:guide id="4" orient="horz" pos="1018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470">
          <p15:clr>
            <a:srgbClr val="FBAE40"/>
          </p15:clr>
        </p15:guide>
        <p15:guide id="7" orient="horz" pos="2803">
          <p15:clr>
            <a:srgbClr val="FBAE40"/>
          </p15:clr>
        </p15:guide>
        <p15:guide id="8" orient="horz" pos="2874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Рисунок 4"/>
          <p:cNvSpPr>
            <a:spLocks noGrp="1"/>
          </p:cNvSpPr>
          <p:nvPr>
            <p:ph type="pic" sz="quarter" idx="16" hasCustomPrompt="1"/>
          </p:nvPr>
        </p:nvSpPr>
        <p:spPr>
          <a:xfrm>
            <a:off x="557275" y="2314797"/>
            <a:ext cx="917575" cy="91757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ru-RU" dirty="0"/>
              <a:t>Место для иконки</a:t>
            </a:r>
          </a:p>
        </p:txBody>
      </p:sp>
      <p:sp>
        <p:nvSpPr>
          <p:cNvPr id="31" name="Рисунок 4"/>
          <p:cNvSpPr>
            <a:spLocks noGrp="1"/>
          </p:cNvSpPr>
          <p:nvPr>
            <p:ph type="pic" sz="quarter" idx="19" hasCustomPrompt="1"/>
          </p:nvPr>
        </p:nvSpPr>
        <p:spPr>
          <a:xfrm>
            <a:off x="3330350" y="2314797"/>
            <a:ext cx="917575" cy="91757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ru-RU" dirty="0"/>
              <a:t>Место для иконки</a:t>
            </a:r>
          </a:p>
        </p:txBody>
      </p:sp>
      <p:sp>
        <p:nvSpPr>
          <p:cNvPr id="40" name="Рисунок 4"/>
          <p:cNvSpPr>
            <a:spLocks noGrp="1"/>
          </p:cNvSpPr>
          <p:nvPr>
            <p:ph type="pic" sz="quarter" idx="22" hasCustomPrompt="1"/>
          </p:nvPr>
        </p:nvSpPr>
        <p:spPr>
          <a:xfrm>
            <a:off x="6120905" y="2314769"/>
            <a:ext cx="917575" cy="91757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ru-RU" dirty="0"/>
              <a:t>Место для иконки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7069" y="3437713"/>
            <a:ext cx="209053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7069" y="3878734"/>
            <a:ext cx="2306563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lvl="0"/>
            <a:endParaRPr lang="ru-RU" dirty="0"/>
          </a:p>
        </p:txBody>
      </p:sp>
      <p:sp>
        <p:nvSpPr>
          <p:cNvPr id="29" name="Текст 15"/>
          <p:cNvSpPr>
            <a:spLocks noGrp="1"/>
          </p:cNvSpPr>
          <p:nvPr>
            <p:ph type="body" sz="quarter" idx="17" hasCustomPrompt="1"/>
          </p:nvPr>
        </p:nvSpPr>
        <p:spPr>
          <a:xfrm>
            <a:off x="3250144" y="3437713"/>
            <a:ext cx="209053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8" hasCustomPrompt="1"/>
          </p:nvPr>
        </p:nvSpPr>
        <p:spPr>
          <a:xfrm>
            <a:off x="3250144" y="3878734"/>
            <a:ext cx="2306563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lvl="0"/>
            <a:endParaRPr lang="ru-RU" dirty="0"/>
          </a:p>
        </p:txBody>
      </p:sp>
      <p:sp>
        <p:nvSpPr>
          <p:cNvPr id="36" name="Текст 15"/>
          <p:cNvSpPr>
            <a:spLocks noGrp="1"/>
          </p:cNvSpPr>
          <p:nvPr>
            <p:ph type="body" sz="quarter" idx="20" hasCustomPrompt="1"/>
          </p:nvPr>
        </p:nvSpPr>
        <p:spPr>
          <a:xfrm>
            <a:off x="6040699" y="3437685"/>
            <a:ext cx="209053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9" name="Текст 13"/>
          <p:cNvSpPr>
            <a:spLocks noGrp="1"/>
          </p:cNvSpPr>
          <p:nvPr>
            <p:ph type="body" sz="quarter" idx="21" hasCustomPrompt="1"/>
          </p:nvPr>
        </p:nvSpPr>
        <p:spPr>
          <a:xfrm>
            <a:off x="6040699" y="3878706"/>
            <a:ext cx="2306563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lvl="0"/>
            <a:endParaRPr lang="ru-RU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857" y="1062992"/>
            <a:ext cx="7830387" cy="523442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подзаголовка, образец подзаголовка, образец подзаголовка, образец подзаголовка, образец подзаголовка</a:t>
            </a:r>
            <a:endParaRPr lang="en-US" dirty="0"/>
          </a:p>
        </p:txBody>
      </p:sp>
      <p:sp>
        <p:nvSpPr>
          <p:cNvPr id="37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462409" y="305796"/>
            <a:ext cx="7757827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4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8109" y="520156"/>
            <a:ext cx="7762128" cy="526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ru-RU" dirty="0"/>
              <a:t>Образец заголовка </a:t>
            </a:r>
            <a:endParaRPr lang="en-US" dirty="0"/>
          </a:p>
        </p:txBody>
      </p:sp>
      <p:sp>
        <p:nvSpPr>
          <p:cNvPr id="21" name="Прямоугольник 14"/>
          <p:cNvSpPr/>
          <p:nvPr userDrawn="1"/>
        </p:nvSpPr>
        <p:spPr>
          <a:xfrm>
            <a:off x="8831255" y="0"/>
            <a:ext cx="3360744" cy="6858000"/>
          </a:xfrm>
          <a:custGeom>
            <a:avLst/>
            <a:gdLst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0744" h="6858000">
                <a:moveTo>
                  <a:pt x="0" y="0"/>
                </a:moveTo>
                <a:lnTo>
                  <a:pt x="3360744" y="0"/>
                </a:lnTo>
                <a:lnTo>
                  <a:pt x="3360744" y="6858000"/>
                </a:lnTo>
                <a:lnTo>
                  <a:pt x="0" y="6858000"/>
                </a:lnTo>
                <a:cubicBezTo>
                  <a:pt x="4763" y="6591300"/>
                  <a:pt x="0" y="2286000"/>
                  <a:pt x="0" y="0"/>
                </a:cubicBezTo>
                <a:close/>
              </a:path>
            </a:pathLst>
          </a:cu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 userDrawn="1"/>
        </p:nvSpPr>
        <p:spPr>
          <a:xfrm>
            <a:off x="11460596" y="212445"/>
            <a:ext cx="516255" cy="516255"/>
          </a:xfrm>
          <a:prstGeom prst="ellipse">
            <a:avLst/>
          </a:prstGeom>
          <a:solidFill>
            <a:srgbClr val="E101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583" y="246551"/>
            <a:ext cx="435844" cy="435844"/>
          </a:xfrm>
          <a:prstGeom prst="rect">
            <a:avLst/>
          </a:prstGeom>
          <a:noFill/>
        </p:spPr>
      </p:pic>
      <p:sp>
        <p:nvSpPr>
          <p:cNvPr id="25" name="Рисунок 23"/>
          <p:cNvSpPr>
            <a:spLocks noGrp="1"/>
          </p:cNvSpPr>
          <p:nvPr>
            <p:ph type="pic" sz="quarter" idx="24"/>
          </p:nvPr>
        </p:nvSpPr>
        <p:spPr>
          <a:xfrm>
            <a:off x="8830972" y="-3041"/>
            <a:ext cx="3362512" cy="6864622"/>
          </a:xfrm>
          <a:custGeom>
            <a:avLst/>
            <a:gdLst>
              <a:gd name="connsiteX0" fmla="*/ 0 w 3360737"/>
              <a:gd name="connsiteY0" fmla="*/ 2236788 h 4473575"/>
              <a:gd name="connsiteX1" fmla="*/ 1680369 w 3360737"/>
              <a:gd name="connsiteY1" fmla="*/ 0 h 4473575"/>
              <a:gd name="connsiteX2" fmla="*/ 3360738 w 3360737"/>
              <a:gd name="connsiteY2" fmla="*/ 2236788 h 4473575"/>
              <a:gd name="connsiteX3" fmla="*/ 1680369 w 3360737"/>
              <a:gd name="connsiteY3" fmla="*/ 4473576 h 4473575"/>
              <a:gd name="connsiteX4" fmla="*/ 0 w 3360737"/>
              <a:gd name="connsiteY4" fmla="*/ 2236788 h 4473575"/>
              <a:gd name="connsiteX5" fmla="*/ 840184 w 3360737"/>
              <a:gd name="connsiteY5" fmla="*/ 2236788 h 4473575"/>
              <a:gd name="connsiteX6" fmla="*/ 1680368 w 3360737"/>
              <a:gd name="connsiteY6" fmla="*/ 3633391 h 4473575"/>
              <a:gd name="connsiteX7" fmla="*/ 2520552 w 3360737"/>
              <a:gd name="connsiteY7" fmla="*/ 2236788 h 4473575"/>
              <a:gd name="connsiteX8" fmla="*/ 1680368 w 3360737"/>
              <a:gd name="connsiteY8" fmla="*/ 840185 h 4473575"/>
              <a:gd name="connsiteX9" fmla="*/ 840184 w 3360737"/>
              <a:gd name="connsiteY9" fmla="*/ 2236788 h 4473575"/>
              <a:gd name="connsiteX0" fmla="*/ 0 w 3360738"/>
              <a:gd name="connsiteY0" fmla="*/ 2236788 h 4473576"/>
              <a:gd name="connsiteX1" fmla="*/ 1680369 w 3360738"/>
              <a:gd name="connsiteY1" fmla="*/ 0 h 4473576"/>
              <a:gd name="connsiteX2" fmla="*/ 3360738 w 3360738"/>
              <a:gd name="connsiteY2" fmla="*/ 2236788 h 4473576"/>
              <a:gd name="connsiteX3" fmla="*/ 1680369 w 3360738"/>
              <a:gd name="connsiteY3" fmla="*/ 4473576 h 4473576"/>
              <a:gd name="connsiteX4" fmla="*/ 0 w 3360738"/>
              <a:gd name="connsiteY4" fmla="*/ 2236788 h 4473576"/>
              <a:gd name="connsiteX5" fmla="*/ 840184 w 3360738"/>
              <a:gd name="connsiteY5" fmla="*/ 2236788 h 4473576"/>
              <a:gd name="connsiteX6" fmla="*/ 1680368 w 3360738"/>
              <a:gd name="connsiteY6" fmla="*/ 3633391 h 4473576"/>
              <a:gd name="connsiteX7" fmla="*/ 2520552 w 3360738"/>
              <a:gd name="connsiteY7" fmla="*/ 2236788 h 4473576"/>
              <a:gd name="connsiteX8" fmla="*/ 1680368 w 3360738"/>
              <a:gd name="connsiteY8" fmla="*/ 840185 h 4473576"/>
              <a:gd name="connsiteX9" fmla="*/ 840184 w 3360738"/>
              <a:gd name="connsiteY9" fmla="*/ 2236788 h 4473576"/>
              <a:gd name="connsiteX0" fmla="*/ 38062 w 3410351"/>
              <a:gd name="connsiteY0" fmla="*/ 2236788 h 5970602"/>
              <a:gd name="connsiteX1" fmla="*/ 1718431 w 3410351"/>
              <a:gd name="connsiteY1" fmla="*/ 0 h 5970602"/>
              <a:gd name="connsiteX2" fmla="*/ 3398800 w 3410351"/>
              <a:gd name="connsiteY2" fmla="*/ 2236788 h 5970602"/>
              <a:gd name="connsiteX3" fmla="*/ 982056 w 3410351"/>
              <a:gd name="connsiteY3" fmla="*/ 5970602 h 5970602"/>
              <a:gd name="connsiteX4" fmla="*/ 38062 w 3410351"/>
              <a:gd name="connsiteY4" fmla="*/ 2236788 h 5970602"/>
              <a:gd name="connsiteX5" fmla="*/ 878246 w 3410351"/>
              <a:gd name="connsiteY5" fmla="*/ 2236788 h 5970602"/>
              <a:gd name="connsiteX6" fmla="*/ 1718430 w 3410351"/>
              <a:gd name="connsiteY6" fmla="*/ 3633391 h 5970602"/>
              <a:gd name="connsiteX7" fmla="*/ 2558614 w 3410351"/>
              <a:gd name="connsiteY7" fmla="*/ 2236788 h 5970602"/>
              <a:gd name="connsiteX8" fmla="*/ 1718430 w 3410351"/>
              <a:gd name="connsiteY8" fmla="*/ 840185 h 5970602"/>
              <a:gd name="connsiteX9" fmla="*/ 878246 w 3410351"/>
              <a:gd name="connsiteY9" fmla="*/ 2236788 h 5970602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316173 w 3861203"/>
              <a:gd name="connsiteY0" fmla="*/ 2358847 h 6092661"/>
              <a:gd name="connsiteX1" fmla="*/ 240491 w 3861203"/>
              <a:gd name="connsiteY1" fmla="*/ 639948 h 6092661"/>
              <a:gd name="connsiteX2" fmla="*/ 3307452 w 3861203"/>
              <a:gd name="connsiteY2" fmla="*/ 89691 h 6092661"/>
              <a:gd name="connsiteX3" fmla="*/ 3676911 w 3861203"/>
              <a:gd name="connsiteY3" fmla="*/ 2358847 h 6092661"/>
              <a:gd name="connsiteX4" fmla="*/ 1260167 w 3861203"/>
              <a:gd name="connsiteY4" fmla="*/ 6092661 h 6092661"/>
              <a:gd name="connsiteX5" fmla="*/ 316173 w 3861203"/>
              <a:gd name="connsiteY5" fmla="*/ 2358847 h 6092661"/>
              <a:gd name="connsiteX6" fmla="*/ 1156357 w 3861203"/>
              <a:gd name="connsiteY6" fmla="*/ 2358847 h 6092661"/>
              <a:gd name="connsiteX7" fmla="*/ 1996541 w 3861203"/>
              <a:gd name="connsiteY7" fmla="*/ 3755450 h 6092661"/>
              <a:gd name="connsiteX8" fmla="*/ 2836725 w 3861203"/>
              <a:gd name="connsiteY8" fmla="*/ 2358847 h 6092661"/>
              <a:gd name="connsiteX9" fmla="*/ 1996541 w 3861203"/>
              <a:gd name="connsiteY9" fmla="*/ 962244 h 6092661"/>
              <a:gd name="connsiteX10" fmla="*/ 1156357 w 3861203"/>
              <a:gd name="connsiteY10" fmla="*/ 2358847 h 6092661"/>
              <a:gd name="connsiteX0" fmla="*/ 316173 w 3728126"/>
              <a:gd name="connsiteY0" fmla="*/ 2613450 h 6877363"/>
              <a:gd name="connsiteX1" fmla="*/ 240491 w 3728126"/>
              <a:gd name="connsiteY1" fmla="*/ 894551 h 6877363"/>
              <a:gd name="connsiteX2" fmla="*/ 3307452 w 3728126"/>
              <a:gd name="connsiteY2" fmla="*/ 344294 h 6877363"/>
              <a:gd name="connsiteX3" fmla="*/ 3482702 w 3728126"/>
              <a:gd name="connsiteY3" fmla="*/ 6206314 h 6877363"/>
              <a:gd name="connsiteX4" fmla="*/ 1260167 w 3728126"/>
              <a:gd name="connsiteY4" fmla="*/ 6347264 h 6877363"/>
              <a:gd name="connsiteX5" fmla="*/ 316173 w 3728126"/>
              <a:gd name="connsiteY5" fmla="*/ 2613450 h 6877363"/>
              <a:gd name="connsiteX6" fmla="*/ 1156357 w 3728126"/>
              <a:gd name="connsiteY6" fmla="*/ 2613450 h 6877363"/>
              <a:gd name="connsiteX7" fmla="*/ 1996541 w 3728126"/>
              <a:gd name="connsiteY7" fmla="*/ 4010053 h 6877363"/>
              <a:gd name="connsiteX8" fmla="*/ 2836725 w 3728126"/>
              <a:gd name="connsiteY8" fmla="*/ 2613450 h 6877363"/>
              <a:gd name="connsiteX9" fmla="*/ 1996541 w 3728126"/>
              <a:gd name="connsiteY9" fmla="*/ 1216847 h 6877363"/>
              <a:gd name="connsiteX10" fmla="*/ 1156357 w 3728126"/>
              <a:gd name="connsiteY10" fmla="*/ 2613450 h 6877363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561430 h 6993020"/>
              <a:gd name="connsiteX1" fmla="*/ 206667 w 3757847"/>
              <a:gd name="connsiteY1" fmla="*/ 842531 h 6993020"/>
              <a:gd name="connsiteX2" fmla="*/ 3273628 w 3757847"/>
              <a:gd name="connsiteY2" fmla="*/ 292274 h 6993020"/>
              <a:gd name="connsiteX3" fmla="*/ 3448878 w 3757847"/>
              <a:gd name="connsiteY3" fmla="*/ 6154294 h 6993020"/>
              <a:gd name="connsiteX4" fmla="*/ 303851 w 3757847"/>
              <a:gd name="connsiteY4" fmla="*/ 6578465 h 6993020"/>
              <a:gd name="connsiteX5" fmla="*/ 282349 w 3757847"/>
              <a:gd name="connsiteY5" fmla="*/ 2561430 h 6993020"/>
              <a:gd name="connsiteX6" fmla="*/ 1122533 w 3757847"/>
              <a:gd name="connsiteY6" fmla="*/ 2561430 h 6993020"/>
              <a:gd name="connsiteX7" fmla="*/ 1962717 w 3757847"/>
              <a:gd name="connsiteY7" fmla="*/ 3958033 h 6993020"/>
              <a:gd name="connsiteX8" fmla="*/ 2802901 w 3757847"/>
              <a:gd name="connsiteY8" fmla="*/ 2561430 h 6993020"/>
              <a:gd name="connsiteX9" fmla="*/ 1962717 w 3757847"/>
              <a:gd name="connsiteY9" fmla="*/ 1164827 h 6993020"/>
              <a:gd name="connsiteX10" fmla="*/ 1122533 w 3757847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551385"/>
              <a:gd name="connsiteY0" fmla="*/ 2561430 h 6993020"/>
              <a:gd name="connsiteX1" fmla="*/ 139375 w 3551385"/>
              <a:gd name="connsiteY1" fmla="*/ 842531 h 6993020"/>
              <a:gd name="connsiteX2" fmla="*/ 3206336 w 3551385"/>
              <a:gd name="connsiteY2" fmla="*/ 292274 h 6993020"/>
              <a:gd name="connsiteX3" fmla="*/ 3381586 w 3551385"/>
              <a:gd name="connsiteY3" fmla="*/ 6154294 h 6993020"/>
              <a:gd name="connsiteX4" fmla="*/ 236559 w 3551385"/>
              <a:gd name="connsiteY4" fmla="*/ 6578465 h 6993020"/>
              <a:gd name="connsiteX5" fmla="*/ 215057 w 3551385"/>
              <a:gd name="connsiteY5" fmla="*/ 2561430 h 6993020"/>
              <a:gd name="connsiteX6" fmla="*/ 1055241 w 3551385"/>
              <a:gd name="connsiteY6" fmla="*/ 2561430 h 6993020"/>
              <a:gd name="connsiteX7" fmla="*/ 1895425 w 3551385"/>
              <a:gd name="connsiteY7" fmla="*/ 3958033 h 6993020"/>
              <a:gd name="connsiteX8" fmla="*/ 2735609 w 3551385"/>
              <a:gd name="connsiteY8" fmla="*/ 2561430 h 6993020"/>
              <a:gd name="connsiteX9" fmla="*/ 1895425 w 3551385"/>
              <a:gd name="connsiteY9" fmla="*/ 1164827 h 6993020"/>
              <a:gd name="connsiteX10" fmla="*/ 1055241 w 3551385"/>
              <a:gd name="connsiteY10" fmla="*/ 2561430 h 6993020"/>
              <a:gd name="connsiteX0" fmla="*/ 215057 w 3674735"/>
              <a:gd name="connsiteY0" fmla="*/ 2499473 h 6927147"/>
              <a:gd name="connsiteX1" fmla="*/ 139375 w 3674735"/>
              <a:gd name="connsiteY1" fmla="*/ 780574 h 6927147"/>
              <a:gd name="connsiteX2" fmla="*/ 3594753 w 3674735"/>
              <a:gd name="connsiteY2" fmla="*/ 303145 h 6927147"/>
              <a:gd name="connsiteX3" fmla="*/ 3381586 w 3674735"/>
              <a:gd name="connsiteY3" fmla="*/ 6092337 h 6927147"/>
              <a:gd name="connsiteX4" fmla="*/ 236559 w 3674735"/>
              <a:gd name="connsiteY4" fmla="*/ 6516508 h 6927147"/>
              <a:gd name="connsiteX5" fmla="*/ 215057 w 3674735"/>
              <a:gd name="connsiteY5" fmla="*/ 2499473 h 6927147"/>
              <a:gd name="connsiteX6" fmla="*/ 1055241 w 3674735"/>
              <a:gd name="connsiteY6" fmla="*/ 2499473 h 6927147"/>
              <a:gd name="connsiteX7" fmla="*/ 1895425 w 3674735"/>
              <a:gd name="connsiteY7" fmla="*/ 3896076 h 6927147"/>
              <a:gd name="connsiteX8" fmla="*/ 2735609 w 3674735"/>
              <a:gd name="connsiteY8" fmla="*/ 2499473 h 6927147"/>
              <a:gd name="connsiteX9" fmla="*/ 1895425 w 3674735"/>
              <a:gd name="connsiteY9" fmla="*/ 1102870 h 6927147"/>
              <a:gd name="connsiteX10" fmla="*/ 1055241 w 3674735"/>
              <a:gd name="connsiteY10" fmla="*/ 2499473 h 69271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597832"/>
              <a:gd name="connsiteY0" fmla="*/ 2275066 h 6702740"/>
              <a:gd name="connsiteX1" fmla="*/ 223375 w 3597832"/>
              <a:gd name="connsiteY1" fmla="*/ 62553 h 6702740"/>
              <a:gd name="connsiteX2" fmla="*/ 3597832 w 3597832"/>
              <a:gd name="connsiteY2" fmla="*/ 78738 h 6702740"/>
              <a:gd name="connsiteX3" fmla="*/ 3384665 w 3597832"/>
              <a:gd name="connsiteY3" fmla="*/ 5867930 h 6702740"/>
              <a:gd name="connsiteX4" fmla="*/ 239638 w 3597832"/>
              <a:gd name="connsiteY4" fmla="*/ 6292101 h 6702740"/>
              <a:gd name="connsiteX5" fmla="*/ 218136 w 3597832"/>
              <a:gd name="connsiteY5" fmla="*/ 2275066 h 6702740"/>
              <a:gd name="connsiteX6" fmla="*/ 1058320 w 3597832"/>
              <a:gd name="connsiteY6" fmla="*/ 2275066 h 6702740"/>
              <a:gd name="connsiteX7" fmla="*/ 1898504 w 3597832"/>
              <a:gd name="connsiteY7" fmla="*/ 3671669 h 6702740"/>
              <a:gd name="connsiteX8" fmla="*/ 2738688 w 3597832"/>
              <a:gd name="connsiteY8" fmla="*/ 2275066 h 6702740"/>
              <a:gd name="connsiteX9" fmla="*/ 1898504 w 3597832"/>
              <a:gd name="connsiteY9" fmla="*/ 878463 h 6702740"/>
              <a:gd name="connsiteX10" fmla="*/ 1058320 w 3597832"/>
              <a:gd name="connsiteY10" fmla="*/ 2275066 h 6702740"/>
              <a:gd name="connsiteX0" fmla="*/ 218136 w 3597832"/>
              <a:gd name="connsiteY0" fmla="*/ 2275066 h 6479136"/>
              <a:gd name="connsiteX1" fmla="*/ 223375 w 3597832"/>
              <a:gd name="connsiteY1" fmla="*/ 62553 h 6479136"/>
              <a:gd name="connsiteX2" fmla="*/ 3597832 w 3597832"/>
              <a:gd name="connsiteY2" fmla="*/ 78738 h 6479136"/>
              <a:gd name="connsiteX3" fmla="*/ 3384665 w 3597832"/>
              <a:gd name="connsiteY3" fmla="*/ 5867930 h 6479136"/>
              <a:gd name="connsiteX4" fmla="*/ 239638 w 3597832"/>
              <a:gd name="connsiteY4" fmla="*/ 6292101 h 6479136"/>
              <a:gd name="connsiteX5" fmla="*/ 218136 w 3597832"/>
              <a:gd name="connsiteY5" fmla="*/ 2275066 h 6479136"/>
              <a:gd name="connsiteX6" fmla="*/ 1058320 w 3597832"/>
              <a:gd name="connsiteY6" fmla="*/ 2275066 h 6479136"/>
              <a:gd name="connsiteX7" fmla="*/ 1898504 w 3597832"/>
              <a:gd name="connsiteY7" fmla="*/ 3671669 h 6479136"/>
              <a:gd name="connsiteX8" fmla="*/ 2738688 w 3597832"/>
              <a:gd name="connsiteY8" fmla="*/ 2275066 h 6479136"/>
              <a:gd name="connsiteX9" fmla="*/ 1898504 w 3597832"/>
              <a:gd name="connsiteY9" fmla="*/ 878463 h 6479136"/>
              <a:gd name="connsiteX10" fmla="*/ 1058320 w 3597832"/>
              <a:gd name="connsiteY10" fmla="*/ 2275066 h 6479136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1020 w 3380716"/>
              <a:gd name="connsiteY0" fmla="*/ 2275066 h 6696839"/>
              <a:gd name="connsiteX1" fmla="*/ 6259 w 3380716"/>
              <a:gd name="connsiteY1" fmla="*/ 62553 h 6696839"/>
              <a:gd name="connsiteX2" fmla="*/ 3380716 w 3380716"/>
              <a:gd name="connsiteY2" fmla="*/ 78738 h 6696839"/>
              <a:gd name="connsiteX3" fmla="*/ 3369849 w 3380716"/>
              <a:gd name="connsiteY3" fmla="*/ 6563845 h 6696839"/>
              <a:gd name="connsiteX4" fmla="*/ 22522 w 3380716"/>
              <a:gd name="connsiteY4" fmla="*/ 6292101 h 6696839"/>
              <a:gd name="connsiteX5" fmla="*/ 1020 w 3380716"/>
              <a:gd name="connsiteY5" fmla="*/ 2275066 h 6696839"/>
              <a:gd name="connsiteX6" fmla="*/ 841204 w 3380716"/>
              <a:gd name="connsiteY6" fmla="*/ 2275066 h 6696839"/>
              <a:gd name="connsiteX7" fmla="*/ 1681388 w 3380716"/>
              <a:gd name="connsiteY7" fmla="*/ 3671669 h 6696839"/>
              <a:gd name="connsiteX8" fmla="*/ 2521572 w 3380716"/>
              <a:gd name="connsiteY8" fmla="*/ 2275066 h 6696839"/>
              <a:gd name="connsiteX9" fmla="*/ 1681388 w 3380716"/>
              <a:gd name="connsiteY9" fmla="*/ 878463 h 6696839"/>
              <a:gd name="connsiteX10" fmla="*/ 841204 w 3380716"/>
              <a:gd name="connsiteY10" fmla="*/ 2275066 h 6696839"/>
              <a:gd name="connsiteX0" fmla="*/ 1020 w 3380716"/>
              <a:gd name="connsiteY0" fmla="*/ 2275066 h 6563845"/>
              <a:gd name="connsiteX1" fmla="*/ 6259 w 3380716"/>
              <a:gd name="connsiteY1" fmla="*/ 62553 h 6563845"/>
              <a:gd name="connsiteX2" fmla="*/ 3380716 w 3380716"/>
              <a:gd name="connsiteY2" fmla="*/ 78738 h 6563845"/>
              <a:gd name="connsiteX3" fmla="*/ 3369849 w 3380716"/>
              <a:gd name="connsiteY3" fmla="*/ 6563845 h 6563845"/>
              <a:gd name="connsiteX4" fmla="*/ 22522 w 3380716"/>
              <a:gd name="connsiteY4" fmla="*/ 6292101 h 6563845"/>
              <a:gd name="connsiteX5" fmla="*/ 1020 w 3380716"/>
              <a:gd name="connsiteY5" fmla="*/ 2275066 h 6563845"/>
              <a:gd name="connsiteX6" fmla="*/ 841204 w 3380716"/>
              <a:gd name="connsiteY6" fmla="*/ 2275066 h 6563845"/>
              <a:gd name="connsiteX7" fmla="*/ 1681388 w 3380716"/>
              <a:gd name="connsiteY7" fmla="*/ 3671669 h 6563845"/>
              <a:gd name="connsiteX8" fmla="*/ 2521572 w 3380716"/>
              <a:gd name="connsiteY8" fmla="*/ 2275066 h 6563845"/>
              <a:gd name="connsiteX9" fmla="*/ 1681388 w 3380716"/>
              <a:gd name="connsiteY9" fmla="*/ 878463 h 6563845"/>
              <a:gd name="connsiteX10" fmla="*/ 841204 w 3380716"/>
              <a:gd name="connsiteY10" fmla="*/ 2275066 h 6563845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68830 w 3379697"/>
              <a:gd name="connsiteY3" fmla="*/ 6563845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0 w 3387788"/>
              <a:gd name="connsiteY0" fmla="*/ 1239285 h 6890912"/>
              <a:gd name="connsiteX1" fmla="*/ 13331 w 3387788"/>
              <a:gd name="connsiteY1" fmla="*/ 62553 h 6890912"/>
              <a:gd name="connsiteX2" fmla="*/ 3387788 w 3387788"/>
              <a:gd name="connsiteY2" fmla="*/ 78738 h 6890912"/>
              <a:gd name="connsiteX3" fmla="*/ 3385013 w 3387788"/>
              <a:gd name="connsiteY3" fmla="*/ 6887527 h 6890912"/>
              <a:gd name="connsiteX4" fmla="*/ 13410 w 3387788"/>
              <a:gd name="connsiteY4" fmla="*/ 6890912 h 6890912"/>
              <a:gd name="connsiteX5" fmla="*/ 0 w 3387788"/>
              <a:gd name="connsiteY5" fmla="*/ 1239285 h 6890912"/>
              <a:gd name="connsiteX6" fmla="*/ 2652800 w 3387788"/>
              <a:gd name="connsiteY6" fmla="*/ 486726 h 6890912"/>
              <a:gd name="connsiteX7" fmla="*/ 2853713 w 3387788"/>
              <a:gd name="connsiteY7" fmla="*/ 823273 h 6890912"/>
              <a:gd name="connsiteX8" fmla="*/ 3078902 w 3387788"/>
              <a:gd name="connsiteY8" fmla="*/ 486726 h 6890912"/>
              <a:gd name="connsiteX9" fmla="*/ 2902265 w 3387788"/>
              <a:gd name="connsiteY9" fmla="*/ 198732 h 6890912"/>
              <a:gd name="connsiteX10" fmla="*/ 2652800 w 3387788"/>
              <a:gd name="connsiteY10" fmla="*/ 486726 h 6890912"/>
              <a:gd name="connsiteX0" fmla="*/ 1 w 3379697"/>
              <a:gd name="connsiteY0" fmla="*/ 672843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672843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8227 w 3387923"/>
              <a:gd name="connsiteY0" fmla="*/ 672843 h 6890912"/>
              <a:gd name="connsiteX1" fmla="*/ 13466 w 3387923"/>
              <a:gd name="connsiteY1" fmla="*/ 62553 h 6890912"/>
              <a:gd name="connsiteX2" fmla="*/ 3387923 w 3387923"/>
              <a:gd name="connsiteY2" fmla="*/ 78738 h 6890912"/>
              <a:gd name="connsiteX3" fmla="*/ 3385148 w 3387923"/>
              <a:gd name="connsiteY3" fmla="*/ 6887527 h 6890912"/>
              <a:gd name="connsiteX4" fmla="*/ 13545 w 3387923"/>
              <a:gd name="connsiteY4" fmla="*/ 6890912 h 6890912"/>
              <a:gd name="connsiteX5" fmla="*/ 8227 w 3387923"/>
              <a:gd name="connsiteY5" fmla="*/ 672843 h 6890912"/>
              <a:gd name="connsiteX6" fmla="*/ 2652935 w 3387923"/>
              <a:gd name="connsiteY6" fmla="*/ 486726 h 6890912"/>
              <a:gd name="connsiteX7" fmla="*/ 2853848 w 3387923"/>
              <a:gd name="connsiteY7" fmla="*/ 823273 h 6890912"/>
              <a:gd name="connsiteX8" fmla="*/ 3079037 w 3387923"/>
              <a:gd name="connsiteY8" fmla="*/ 486726 h 6890912"/>
              <a:gd name="connsiteX9" fmla="*/ 2902400 w 3387923"/>
              <a:gd name="connsiteY9" fmla="*/ 198732 h 6890912"/>
              <a:gd name="connsiteX10" fmla="*/ 2652935 w 3387923"/>
              <a:gd name="connsiteY10" fmla="*/ 486726 h 6890912"/>
              <a:gd name="connsiteX0" fmla="*/ 3897 w 3383593"/>
              <a:gd name="connsiteY0" fmla="*/ 683053 h 6901122"/>
              <a:gd name="connsiteX1" fmla="*/ 1992 w 3383593"/>
              <a:gd name="connsiteY1" fmla="*/ 46569 h 6901122"/>
              <a:gd name="connsiteX2" fmla="*/ 3383593 w 3383593"/>
              <a:gd name="connsiteY2" fmla="*/ 88948 h 6901122"/>
              <a:gd name="connsiteX3" fmla="*/ 3380818 w 3383593"/>
              <a:gd name="connsiteY3" fmla="*/ 6897737 h 6901122"/>
              <a:gd name="connsiteX4" fmla="*/ 9215 w 3383593"/>
              <a:gd name="connsiteY4" fmla="*/ 6901122 h 6901122"/>
              <a:gd name="connsiteX5" fmla="*/ 3897 w 3383593"/>
              <a:gd name="connsiteY5" fmla="*/ 683053 h 6901122"/>
              <a:gd name="connsiteX6" fmla="*/ 2648605 w 3383593"/>
              <a:gd name="connsiteY6" fmla="*/ 496936 h 6901122"/>
              <a:gd name="connsiteX7" fmla="*/ 2849518 w 3383593"/>
              <a:gd name="connsiteY7" fmla="*/ 833483 h 6901122"/>
              <a:gd name="connsiteX8" fmla="*/ 3074707 w 3383593"/>
              <a:gd name="connsiteY8" fmla="*/ 496936 h 6901122"/>
              <a:gd name="connsiteX9" fmla="*/ 2898070 w 3383593"/>
              <a:gd name="connsiteY9" fmla="*/ 208942 h 6901122"/>
              <a:gd name="connsiteX10" fmla="*/ 2648605 w 3383593"/>
              <a:gd name="connsiteY10" fmla="*/ 496936 h 6901122"/>
              <a:gd name="connsiteX0" fmla="*/ 3897 w 3383593"/>
              <a:gd name="connsiteY0" fmla="*/ 673896 h 6891965"/>
              <a:gd name="connsiteX1" fmla="*/ 1992 w 3383593"/>
              <a:gd name="connsiteY1" fmla="*/ 37412 h 6891965"/>
              <a:gd name="connsiteX2" fmla="*/ 3383593 w 3383593"/>
              <a:gd name="connsiteY2" fmla="*/ 79791 h 6891965"/>
              <a:gd name="connsiteX3" fmla="*/ 3380818 w 3383593"/>
              <a:gd name="connsiteY3" fmla="*/ 6888580 h 6891965"/>
              <a:gd name="connsiteX4" fmla="*/ 9215 w 3383593"/>
              <a:gd name="connsiteY4" fmla="*/ 6891965 h 6891965"/>
              <a:gd name="connsiteX5" fmla="*/ 3897 w 3383593"/>
              <a:gd name="connsiteY5" fmla="*/ 673896 h 6891965"/>
              <a:gd name="connsiteX6" fmla="*/ 2648605 w 3383593"/>
              <a:gd name="connsiteY6" fmla="*/ 487779 h 6891965"/>
              <a:gd name="connsiteX7" fmla="*/ 2849518 w 3383593"/>
              <a:gd name="connsiteY7" fmla="*/ 824326 h 6891965"/>
              <a:gd name="connsiteX8" fmla="*/ 3074707 w 3383593"/>
              <a:gd name="connsiteY8" fmla="*/ 487779 h 6891965"/>
              <a:gd name="connsiteX9" fmla="*/ 2898070 w 3383593"/>
              <a:gd name="connsiteY9" fmla="*/ 199785 h 6891965"/>
              <a:gd name="connsiteX10" fmla="*/ 2648605 w 3383593"/>
              <a:gd name="connsiteY10" fmla="*/ 487779 h 6891965"/>
              <a:gd name="connsiteX0" fmla="*/ 2857 w 3382553"/>
              <a:gd name="connsiteY0" fmla="*/ 673896 h 6891965"/>
              <a:gd name="connsiteX1" fmla="*/ 952 w 3382553"/>
              <a:gd name="connsiteY1" fmla="*/ 37412 h 6891965"/>
              <a:gd name="connsiteX2" fmla="*/ 3382553 w 3382553"/>
              <a:gd name="connsiteY2" fmla="*/ 79791 h 6891965"/>
              <a:gd name="connsiteX3" fmla="*/ 3379778 w 3382553"/>
              <a:gd name="connsiteY3" fmla="*/ 6888580 h 6891965"/>
              <a:gd name="connsiteX4" fmla="*/ 8175 w 3382553"/>
              <a:gd name="connsiteY4" fmla="*/ 6891965 h 6891965"/>
              <a:gd name="connsiteX5" fmla="*/ 2857 w 3382553"/>
              <a:gd name="connsiteY5" fmla="*/ 673896 h 6891965"/>
              <a:gd name="connsiteX6" fmla="*/ 2647565 w 3382553"/>
              <a:gd name="connsiteY6" fmla="*/ 487779 h 6891965"/>
              <a:gd name="connsiteX7" fmla="*/ 2848478 w 3382553"/>
              <a:gd name="connsiteY7" fmla="*/ 824326 h 6891965"/>
              <a:gd name="connsiteX8" fmla="*/ 3073667 w 3382553"/>
              <a:gd name="connsiteY8" fmla="*/ 487779 h 6891965"/>
              <a:gd name="connsiteX9" fmla="*/ 2897030 w 3382553"/>
              <a:gd name="connsiteY9" fmla="*/ 199785 h 6891965"/>
              <a:gd name="connsiteX10" fmla="*/ 2647565 w 3382553"/>
              <a:gd name="connsiteY10" fmla="*/ 487779 h 6891965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636484 h 6854553"/>
              <a:gd name="connsiteX1" fmla="*/ 952 w 3379778"/>
              <a:gd name="connsiteY1" fmla="*/ 0 h 6854553"/>
              <a:gd name="connsiteX2" fmla="*/ 3363503 w 3379778"/>
              <a:gd name="connsiteY2" fmla="*/ 1898 h 6854553"/>
              <a:gd name="connsiteX3" fmla="*/ 3379778 w 3379778"/>
              <a:gd name="connsiteY3" fmla="*/ 6851168 h 6854553"/>
              <a:gd name="connsiteX4" fmla="*/ 8175 w 3379778"/>
              <a:gd name="connsiteY4" fmla="*/ 6854553 h 6854553"/>
              <a:gd name="connsiteX5" fmla="*/ 2857 w 3379778"/>
              <a:gd name="connsiteY5" fmla="*/ 636484 h 6854553"/>
              <a:gd name="connsiteX6" fmla="*/ 2647565 w 3379778"/>
              <a:gd name="connsiteY6" fmla="*/ 450367 h 6854553"/>
              <a:gd name="connsiteX7" fmla="*/ 2848478 w 3379778"/>
              <a:gd name="connsiteY7" fmla="*/ 786914 h 6854553"/>
              <a:gd name="connsiteX8" fmla="*/ 3073667 w 3379778"/>
              <a:gd name="connsiteY8" fmla="*/ 450367 h 6854553"/>
              <a:gd name="connsiteX9" fmla="*/ 2897030 w 3379778"/>
              <a:gd name="connsiteY9" fmla="*/ 162373 h 6854553"/>
              <a:gd name="connsiteX10" fmla="*/ 2647565 w 3379778"/>
              <a:gd name="connsiteY10" fmla="*/ 450367 h 6854553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61290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2768"/>
              <a:gd name="connsiteY0" fmla="*/ 638865 h 6864543"/>
              <a:gd name="connsiteX1" fmla="*/ 1514 w 3362768"/>
              <a:gd name="connsiteY1" fmla="*/ 0 h 6864543"/>
              <a:gd name="connsiteX2" fmla="*/ 3361684 w 3362768"/>
              <a:gd name="connsiteY2" fmla="*/ 4279 h 6864543"/>
              <a:gd name="connsiteX3" fmla="*/ 3361290 w 3362768"/>
              <a:gd name="connsiteY3" fmla="*/ 6859899 h 6864543"/>
              <a:gd name="connsiteX4" fmla="*/ 6356 w 3362768"/>
              <a:gd name="connsiteY4" fmla="*/ 6856934 h 6864543"/>
              <a:gd name="connsiteX5" fmla="*/ 1038 w 3362768"/>
              <a:gd name="connsiteY5" fmla="*/ 638865 h 6864543"/>
              <a:gd name="connsiteX6" fmla="*/ 2662414 w 3362768"/>
              <a:gd name="connsiteY6" fmla="*/ 452748 h 6864543"/>
              <a:gd name="connsiteX7" fmla="*/ 2894284 w 3362768"/>
              <a:gd name="connsiteY7" fmla="*/ 684520 h 6864543"/>
              <a:gd name="connsiteX8" fmla="*/ 3102804 w 3362768"/>
              <a:gd name="connsiteY8" fmla="*/ 455129 h 6864543"/>
              <a:gd name="connsiteX9" fmla="*/ 2876161 w 3362768"/>
              <a:gd name="connsiteY9" fmla="*/ 236192 h 6864543"/>
              <a:gd name="connsiteX10" fmla="*/ 2662414 w 3362768"/>
              <a:gd name="connsiteY10" fmla="*/ 452748 h 6864543"/>
              <a:gd name="connsiteX0" fmla="*/ 913 w 3362643"/>
              <a:gd name="connsiteY0" fmla="*/ 638865 h 6869273"/>
              <a:gd name="connsiteX1" fmla="*/ 1389 w 3362643"/>
              <a:gd name="connsiteY1" fmla="*/ 0 h 6869273"/>
              <a:gd name="connsiteX2" fmla="*/ 3361559 w 3362643"/>
              <a:gd name="connsiteY2" fmla="*/ 4279 h 6869273"/>
              <a:gd name="connsiteX3" fmla="*/ 3361165 w 3362643"/>
              <a:gd name="connsiteY3" fmla="*/ 6859899 h 6869273"/>
              <a:gd name="connsiteX4" fmla="*/ 3850 w 3362643"/>
              <a:gd name="connsiteY4" fmla="*/ 6864078 h 6869273"/>
              <a:gd name="connsiteX5" fmla="*/ 913 w 3362643"/>
              <a:gd name="connsiteY5" fmla="*/ 638865 h 6869273"/>
              <a:gd name="connsiteX6" fmla="*/ 2662289 w 3362643"/>
              <a:gd name="connsiteY6" fmla="*/ 452748 h 6869273"/>
              <a:gd name="connsiteX7" fmla="*/ 2894159 w 3362643"/>
              <a:gd name="connsiteY7" fmla="*/ 684520 h 6869273"/>
              <a:gd name="connsiteX8" fmla="*/ 3102679 w 3362643"/>
              <a:gd name="connsiteY8" fmla="*/ 455129 h 6869273"/>
              <a:gd name="connsiteX9" fmla="*/ 2876036 w 3362643"/>
              <a:gd name="connsiteY9" fmla="*/ 236192 h 6869273"/>
              <a:gd name="connsiteX10" fmla="*/ 2662289 w 3362643"/>
              <a:gd name="connsiteY10" fmla="*/ 452748 h 6869273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125 w 3361855"/>
              <a:gd name="connsiteY0" fmla="*/ 638865 h 6864078"/>
              <a:gd name="connsiteX1" fmla="*/ 601 w 3361855"/>
              <a:gd name="connsiteY1" fmla="*/ 0 h 6864078"/>
              <a:gd name="connsiteX2" fmla="*/ 3360771 w 3361855"/>
              <a:gd name="connsiteY2" fmla="*/ 4279 h 6864078"/>
              <a:gd name="connsiteX3" fmla="*/ 3360377 w 3361855"/>
              <a:gd name="connsiteY3" fmla="*/ 6859899 h 6864078"/>
              <a:gd name="connsiteX4" fmla="*/ 3062 w 3361855"/>
              <a:gd name="connsiteY4" fmla="*/ 6864078 h 6864078"/>
              <a:gd name="connsiteX5" fmla="*/ 125 w 3361855"/>
              <a:gd name="connsiteY5" fmla="*/ 638865 h 6864078"/>
              <a:gd name="connsiteX6" fmla="*/ 2661501 w 3361855"/>
              <a:gd name="connsiteY6" fmla="*/ 452748 h 6864078"/>
              <a:gd name="connsiteX7" fmla="*/ 2893371 w 3361855"/>
              <a:gd name="connsiteY7" fmla="*/ 684520 h 6864078"/>
              <a:gd name="connsiteX8" fmla="*/ 3101891 w 3361855"/>
              <a:gd name="connsiteY8" fmla="*/ 455129 h 6864078"/>
              <a:gd name="connsiteX9" fmla="*/ 2875248 w 3361855"/>
              <a:gd name="connsiteY9" fmla="*/ 236192 h 6864078"/>
              <a:gd name="connsiteX10" fmla="*/ 2661501 w 3361855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388012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388012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79766 w 3361609"/>
              <a:gd name="connsiteY9" fmla="*/ 2504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720238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242 w 3368167"/>
              <a:gd name="connsiteY0" fmla="*/ 496538 h 6864078"/>
              <a:gd name="connsiteX1" fmla="*/ 6913 w 3368167"/>
              <a:gd name="connsiteY1" fmla="*/ 0 h 6864078"/>
              <a:gd name="connsiteX2" fmla="*/ 3367083 w 3368167"/>
              <a:gd name="connsiteY2" fmla="*/ 4279 h 6864078"/>
              <a:gd name="connsiteX3" fmla="*/ 3366689 w 3368167"/>
              <a:gd name="connsiteY3" fmla="*/ 6859899 h 6864078"/>
              <a:gd name="connsiteX4" fmla="*/ 9374 w 3368167"/>
              <a:gd name="connsiteY4" fmla="*/ 6864078 h 6864078"/>
              <a:gd name="connsiteX5" fmla="*/ 242 w 3368167"/>
              <a:gd name="connsiteY5" fmla="*/ 496538 h 6864078"/>
              <a:gd name="connsiteX6" fmla="*/ 2672575 w 3368167"/>
              <a:gd name="connsiteY6" fmla="*/ 462274 h 6864078"/>
              <a:gd name="connsiteX7" fmla="*/ 2890158 w 3368167"/>
              <a:gd name="connsiteY7" fmla="*/ 720238 h 6864078"/>
              <a:gd name="connsiteX8" fmla="*/ 3108203 w 3368167"/>
              <a:gd name="connsiteY8" fmla="*/ 462272 h 6864078"/>
              <a:gd name="connsiteX9" fmla="*/ 2874418 w 3368167"/>
              <a:gd name="connsiteY9" fmla="*/ 212379 h 6864078"/>
              <a:gd name="connsiteX10" fmla="*/ 2672575 w 3368167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8751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3617 w 3364398"/>
              <a:gd name="connsiteY0" fmla="*/ 595212 h 6967515"/>
              <a:gd name="connsiteX1" fmla="*/ 762 w 3364398"/>
              <a:gd name="connsiteY1" fmla="*/ 103437 h 6967515"/>
              <a:gd name="connsiteX2" fmla="*/ 3363314 w 3364398"/>
              <a:gd name="connsiteY2" fmla="*/ 107716 h 6967515"/>
              <a:gd name="connsiteX3" fmla="*/ 3362920 w 3364398"/>
              <a:gd name="connsiteY3" fmla="*/ 6963336 h 6967515"/>
              <a:gd name="connsiteX4" fmla="*/ 5605 w 3364398"/>
              <a:gd name="connsiteY4" fmla="*/ 6967515 h 6967515"/>
              <a:gd name="connsiteX5" fmla="*/ 3617 w 3364398"/>
              <a:gd name="connsiteY5" fmla="*/ 595212 h 6967515"/>
              <a:gd name="connsiteX6" fmla="*/ 2633088 w 3364398"/>
              <a:gd name="connsiteY6" fmla="*/ 575236 h 6967515"/>
              <a:gd name="connsiteX7" fmla="*/ 2891151 w 3364398"/>
              <a:gd name="connsiteY7" fmla="*/ 823675 h 6967515"/>
              <a:gd name="connsiteX8" fmla="*/ 3137772 w 3364398"/>
              <a:gd name="connsiteY8" fmla="*/ 563328 h 6967515"/>
              <a:gd name="connsiteX9" fmla="*/ 2884937 w 3364398"/>
              <a:gd name="connsiteY9" fmla="*/ 318197 h 6967515"/>
              <a:gd name="connsiteX10" fmla="*/ 2633088 w 3364398"/>
              <a:gd name="connsiteY10" fmla="*/ 575236 h 6967515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7033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8938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74650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727005 w 6087786"/>
              <a:gd name="connsiteY0" fmla="*/ 614155 h 6986458"/>
              <a:gd name="connsiteX1" fmla="*/ 0 w 6087786"/>
              <a:gd name="connsiteY1" fmla="*/ 122380 h 6986458"/>
              <a:gd name="connsiteX2" fmla="*/ 6086702 w 6087786"/>
              <a:gd name="connsiteY2" fmla="*/ 126659 h 6986458"/>
              <a:gd name="connsiteX3" fmla="*/ 6086308 w 6087786"/>
              <a:gd name="connsiteY3" fmla="*/ 6982279 h 6986458"/>
              <a:gd name="connsiteX4" fmla="*/ 2728993 w 6087786"/>
              <a:gd name="connsiteY4" fmla="*/ 6986458 h 6986458"/>
              <a:gd name="connsiteX5" fmla="*/ 2727005 w 6087786"/>
              <a:gd name="connsiteY5" fmla="*/ 614155 h 6986458"/>
              <a:gd name="connsiteX6" fmla="*/ 5389814 w 6087786"/>
              <a:gd name="connsiteY6" fmla="*/ 589417 h 6986458"/>
              <a:gd name="connsiteX7" fmla="*/ 5612158 w 6087786"/>
              <a:gd name="connsiteY7" fmla="*/ 806900 h 6986458"/>
              <a:gd name="connsiteX8" fmla="*/ 5825441 w 6087786"/>
              <a:gd name="connsiteY8" fmla="*/ 591797 h 6986458"/>
              <a:gd name="connsiteX9" fmla="*/ 5608325 w 6087786"/>
              <a:gd name="connsiteY9" fmla="*/ 372859 h 6986458"/>
              <a:gd name="connsiteX10" fmla="*/ 5389814 w 6087786"/>
              <a:gd name="connsiteY10" fmla="*/ 589417 h 6986458"/>
              <a:gd name="connsiteX0" fmla="*/ 202396 w 6287327"/>
              <a:gd name="connsiteY0" fmla="*/ 610469 h 6992297"/>
              <a:gd name="connsiteX1" fmla="*/ 199541 w 6287327"/>
              <a:gd name="connsiteY1" fmla="*/ 128219 h 6992297"/>
              <a:gd name="connsiteX2" fmla="*/ 6286243 w 6287327"/>
              <a:gd name="connsiteY2" fmla="*/ 132498 h 6992297"/>
              <a:gd name="connsiteX3" fmla="*/ 6285849 w 6287327"/>
              <a:gd name="connsiteY3" fmla="*/ 6988118 h 6992297"/>
              <a:gd name="connsiteX4" fmla="*/ 2928534 w 6287327"/>
              <a:gd name="connsiteY4" fmla="*/ 6992297 h 6992297"/>
              <a:gd name="connsiteX5" fmla="*/ 202396 w 6287327"/>
              <a:gd name="connsiteY5" fmla="*/ 610469 h 6992297"/>
              <a:gd name="connsiteX6" fmla="*/ 5589355 w 6287327"/>
              <a:gd name="connsiteY6" fmla="*/ 595256 h 6992297"/>
              <a:gd name="connsiteX7" fmla="*/ 5811699 w 6287327"/>
              <a:gd name="connsiteY7" fmla="*/ 812739 h 6992297"/>
              <a:gd name="connsiteX8" fmla="*/ 6024982 w 6287327"/>
              <a:gd name="connsiteY8" fmla="*/ 597636 h 6992297"/>
              <a:gd name="connsiteX9" fmla="*/ 5807866 w 6287327"/>
              <a:gd name="connsiteY9" fmla="*/ 378698 h 6992297"/>
              <a:gd name="connsiteX10" fmla="*/ 5589355 w 6287327"/>
              <a:gd name="connsiteY10" fmla="*/ 595256 h 6992297"/>
              <a:gd name="connsiteX0" fmla="*/ 3466 w 6088397"/>
              <a:gd name="connsiteY0" fmla="*/ 482250 h 6864078"/>
              <a:gd name="connsiteX1" fmla="*/ 611 w 6088397"/>
              <a:gd name="connsiteY1" fmla="*/ 0 h 6864078"/>
              <a:gd name="connsiteX2" fmla="*/ 6087313 w 6088397"/>
              <a:gd name="connsiteY2" fmla="*/ 4279 h 6864078"/>
              <a:gd name="connsiteX3" fmla="*/ 6086919 w 6088397"/>
              <a:gd name="connsiteY3" fmla="*/ 6859899 h 6864078"/>
              <a:gd name="connsiteX4" fmla="*/ 2729604 w 6088397"/>
              <a:gd name="connsiteY4" fmla="*/ 6864078 h 6864078"/>
              <a:gd name="connsiteX5" fmla="*/ 3466 w 6088397"/>
              <a:gd name="connsiteY5" fmla="*/ 482250 h 6864078"/>
              <a:gd name="connsiteX6" fmla="*/ 5390425 w 6088397"/>
              <a:gd name="connsiteY6" fmla="*/ 467037 h 6864078"/>
              <a:gd name="connsiteX7" fmla="*/ 5612769 w 6088397"/>
              <a:gd name="connsiteY7" fmla="*/ 684520 h 6864078"/>
              <a:gd name="connsiteX8" fmla="*/ 5826052 w 6088397"/>
              <a:gd name="connsiteY8" fmla="*/ 469417 h 6864078"/>
              <a:gd name="connsiteX9" fmla="*/ 5608936 w 6088397"/>
              <a:gd name="connsiteY9" fmla="*/ 250479 h 6864078"/>
              <a:gd name="connsiteX10" fmla="*/ 5390425 w 6088397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4843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81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3357 w 6088288"/>
              <a:gd name="connsiteY0" fmla="*/ 482250 h 6864078"/>
              <a:gd name="connsiteX1" fmla="*/ 502 w 6088288"/>
              <a:gd name="connsiteY1" fmla="*/ 0 h 6864078"/>
              <a:gd name="connsiteX2" fmla="*/ 6087204 w 6088288"/>
              <a:gd name="connsiteY2" fmla="*/ 4279 h 6864078"/>
              <a:gd name="connsiteX3" fmla="*/ 6086810 w 6088288"/>
              <a:gd name="connsiteY3" fmla="*/ 6859899 h 6864078"/>
              <a:gd name="connsiteX4" fmla="*/ 583 w 6088288"/>
              <a:gd name="connsiteY4" fmla="*/ 6864078 h 6864078"/>
              <a:gd name="connsiteX5" fmla="*/ 3357 w 6088288"/>
              <a:gd name="connsiteY5" fmla="*/ 482250 h 6864078"/>
              <a:gd name="connsiteX6" fmla="*/ 5390316 w 6088288"/>
              <a:gd name="connsiteY6" fmla="*/ 467037 h 6864078"/>
              <a:gd name="connsiteX7" fmla="*/ 5612660 w 6088288"/>
              <a:gd name="connsiteY7" fmla="*/ 684520 h 6864078"/>
              <a:gd name="connsiteX8" fmla="*/ 5825943 w 6088288"/>
              <a:gd name="connsiteY8" fmla="*/ 469417 h 6864078"/>
              <a:gd name="connsiteX9" fmla="*/ 5608827 w 6088288"/>
              <a:gd name="connsiteY9" fmla="*/ 250479 h 6864078"/>
              <a:gd name="connsiteX10" fmla="*/ 5390316 w 6088288"/>
              <a:gd name="connsiteY10" fmla="*/ 467037 h 6864078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81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1831655 w 7916586"/>
              <a:gd name="connsiteY0" fmla="*/ 610469 h 6992297"/>
              <a:gd name="connsiteX1" fmla="*/ 0 w 7916586"/>
              <a:gd name="connsiteY1" fmla="*/ 128219 h 6992297"/>
              <a:gd name="connsiteX2" fmla="*/ 7915502 w 7916586"/>
              <a:gd name="connsiteY2" fmla="*/ 132498 h 6992297"/>
              <a:gd name="connsiteX3" fmla="*/ 7915108 w 7916586"/>
              <a:gd name="connsiteY3" fmla="*/ 6988118 h 6992297"/>
              <a:gd name="connsiteX4" fmla="*/ 1828881 w 7916586"/>
              <a:gd name="connsiteY4" fmla="*/ 6992297 h 6992297"/>
              <a:gd name="connsiteX5" fmla="*/ 1831655 w 7916586"/>
              <a:gd name="connsiteY5" fmla="*/ 610469 h 6992297"/>
              <a:gd name="connsiteX6" fmla="*/ 7218614 w 7916586"/>
              <a:gd name="connsiteY6" fmla="*/ 595256 h 6992297"/>
              <a:gd name="connsiteX7" fmla="*/ 7440958 w 7916586"/>
              <a:gd name="connsiteY7" fmla="*/ 812739 h 6992297"/>
              <a:gd name="connsiteX8" fmla="*/ 7654241 w 7916586"/>
              <a:gd name="connsiteY8" fmla="*/ 597636 h 6992297"/>
              <a:gd name="connsiteX9" fmla="*/ 7437125 w 7916586"/>
              <a:gd name="connsiteY9" fmla="*/ 378698 h 6992297"/>
              <a:gd name="connsiteX10" fmla="*/ 7218614 w 7916586"/>
              <a:gd name="connsiteY10" fmla="*/ 595256 h 6992297"/>
              <a:gd name="connsiteX0" fmla="*/ 132042 w 8060288"/>
              <a:gd name="connsiteY0" fmla="*/ 610469 h 6992297"/>
              <a:gd name="connsiteX1" fmla="*/ 143702 w 8060288"/>
              <a:gd name="connsiteY1" fmla="*/ 128219 h 6992297"/>
              <a:gd name="connsiteX2" fmla="*/ 8059204 w 8060288"/>
              <a:gd name="connsiteY2" fmla="*/ 132498 h 6992297"/>
              <a:gd name="connsiteX3" fmla="*/ 8058810 w 8060288"/>
              <a:gd name="connsiteY3" fmla="*/ 6988118 h 6992297"/>
              <a:gd name="connsiteX4" fmla="*/ 1972583 w 8060288"/>
              <a:gd name="connsiteY4" fmla="*/ 6992297 h 6992297"/>
              <a:gd name="connsiteX5" fmla="*/ 132042 w 8060288"/>
              <a:gd name="connsiteY5" fmla="*/ 610469 h 6992297"/>
              <a:gd name="connsiteX6" fmla="*/ 7362316 w 8060288"/>
              <a:gd name="connsiteY6" fmla="*/ 595256 h 6992297"/>
              <a:gd name="connsiteX7" fmla="*/ 7584660 w 8060288"/>
              <a:gd name="connsiteY7" fmla="*/ 812739 h 6992297"/>
              <a:gd name="connsiteX8" fmla="*/ 7797943 w 8060288"/>
              <a:gd name="connsiteY8" fmla="*/ 597636 h 6992297"/>
              <a:gd name="connsiteX9" fmla="*/ 7580827 w 8060288"/>
              <a:gd name="connsiteY9" fmla="*/ 378698 h 6992297"/>
              <a:gd name="connsiteX10" fmla="*/ 7362316 w 8060288"/>
              <a:gd name="connsiteY10" fmla="*/ 595256 h 6992297"/>
              <a:gd name="connsiteX0" fmla="*/ 31808 w 7960054"/>
              <a:gd name="connsiteY0" fmla="*/ 611492 h 7007834"/>
              <a:gd name="connsiteX1" fmla="*/ 43468 w 7960054"/>
              <a:gd name="connsiteY1" fmla="*/ 129242 h 7007834"/>
              <a:gd name="connsiteX2" fmla="*/ 7958970 w 7960054"/>
              <a:gd name="connsiteY2" fmla="*/ 133521 h 7007834"/>
              <a:gd name="connsiteX3" fmla="*/ 7958576 w 7960054"/>
              <a:gd name="connsiteY3" fmla="*/ 6989141 h 7007834"/>
              <a:gd name="connsiteX4" fmla="*/ 6 w 7960054"/>
              <a:gd name="connsiteY4" fmla="*/ 7007834 h 7007834"/>
              <a:gd name="connsiteX5" fmla="*/ 31808 w 7960054"/>
              <a:gd name="connsiteY5" fmla="*/ 611492 h 7007834"/>
              <a:gd name="connsiteX6" fmla="*/ 7262082 w 7960054"/>
              <a:gd name="connsiteY6" fmla="*/ 596279 h 7007834"/>
              <a:gd name="connsiteX7" fmla="*/ 7484426 w 7960054"/>
              <a:gd name="connsiteY7" fmla="*/ 813762 h 7007834"/>
              <a:gd name="connsiteX8" fmla="*/ 7697709 w 7960054"/>
              <a:gd name="connsiteY8" fmla="*/ 598659 h 7007834"/>
              <a:gd name="connsiteX9" fmla="*/ 7480593 w 7960054"/>
              <a:gd name="connsiteY9" fmla="*/ 379721 h 7007834"/>
              <a:gd name="connsiteX10" fmla="*/ 7262082 w 7960054"/>
              <a:gd name="connsiteY10" fmla="*/ 596279 h 7007834"/>
              <a:gd name="connsiteX0" fmla="*/ 31806 w 7960052"/>
              <a:gd name="connsiteY0" fmla="*/ 482250 h 6878592"/>
              <a:gd name="connsiteX1" fmla="*/ 43466 w 7960052"/>
              <a:gd name="connsiteY1" fmla="*/ 0 h 6878592"/>
              <a:gd name="connsiteX2" fmla="*/ 7958968 w 7960052"/>
              <a:gd name="connsiteY2" fmla="*/ 4279 h 6878592"/>
              <a:gd name="connsiteX3" fmla="*/ 7958574 w 7960052"/>
              <a:gd name="connsiteY3" fmla="*/ 6859899 h 6878592"/>
              <a:gd name="connsiteX4" fmla="*/ 4 w 7960052"/>
              <a:gd name="connsiteY4" fmla="*/ 6878592 h 6878592"/>
              <a:gd name="connsiteX5" fmla="*/ 31806 w 7960052"/>
              <a:gd name="connsiteY5" fmla="*/ 482250 h 6878592"/>
              <a:gd name="connsiteX6" fmla="*/ 7262080 w 7960052"/>
              <a:gd name="connsiteY6" fmla="*/ 467037 h 6878592"/>
              <a:gd name="connsiteX7" fmla="*/ 7484424 w 7960052"/>
              <a:gd name="connsiteY7" fmla="*/ 684520 h 6878592"/>
              <a:gd name="connsiteX8" fmla="*/ 7697707 w 7960052"/>
              <a:gd name="connsiteY8" fmla="*/ 469417 h 6878592"/>
              <a:gd name="connsiteX9" fmla="*/ 7480591 w 7960052"/>
              <a:gd name="connsiteY9" fmla="*/ 250479 h 6878592"/>
              <a:gd name="connsiteX10" fmla="*/ 7262080 w 7960052"/>
              <a:gd name="connsiteY10" fmla="*/ 467037 h 6878592"/>
              <a:gd name="connsiteX0" fmla="*/ 31806 w 7960052"/>
              <a:gd name="connsiteY0" fmla="*/ 611492 h 7007834"/>
              <a:gd name="connsiteX1" fmla="*/ 11716 w 7960052"/>
              <a:gd name="connsiteY1" fmla="*/ 129242 h 7007834"/>
              <a:gd name="connsiteX2" fmla="*/ 7958968 w 7960052"/>
              <a:gd name="connsiteY2" fmla="*/ 133521 h 7007834"/>
              <a:gd name="connsiteX3" fmla="*/ 7958574 w 7960052"/>
              <a:gd name="connsiteY3" fmla="*/ 6989141 h 7007834"/>
              <a:gd name="connsiteX4" fmla="*/ 4 w 7960052"/>
              <a:gd name="connsiteY4" fmla="*/ 7007834 h 7007834"/>
              <a:gd name="connsiteX5" fmla="*/ 31806 w 7960052"/>
              <a:gd name="connsiteY5" fmla="*/ 611492 h 7007834"/>
              <a:gd name="connsiteX6" fmla="*/ 7262080 w 7960052"/>
              <a:gd name="connsiteY6" fmla="*/ 596279 h 7007834"/>
              <a:gd name="connsiteX7" fmla="*/ 7484424 w 7960052"/>
              <a:gd name="connsiteY7" fmla="*/ 813762 h 7007834"/>
              <a:gd name="connsiteX8" fmla="*/ 7697707 w 7960052"/>
              <a:gd name="connsiteY8" fmla="*/ 598659 h 7007834"/>
              <a:gd name="connsiteX9" fmla="*/ 7480591 w 7960052"/>
              <a:gd name="connsiteY9" fmla="*/ 379721 h 7007834"/>
              <a:gd name="connsiteX10" fmla="*/ 7262080 w 7960052"/>
              <a:gd name="connsiteY10" fmla="*/ 596279 h 7007834"/>
              <a:gd name="connsiteX0" fmla="*/ 31807 w 7960053"/>
              <a:gd name="connsiteY0" fmla="*/ 482250 h 6878592"/>
              <a:gd name="connsiteX1" fmla="*/ 11717 w 7960053"/>
              <a:gd name="connsiteY1" fmla="*/ 0 h 6878592"/>
              <a:gd name="connsiteX2" fmla="*/ 7958969 w 7960053"/>
              <a:gd name="connsiteY2" fmla="*/ 4279 h 6878592"/>
              <a:gd name="connsiteX3" fmla="*/ 7958575 w 7960053"/>
              <a:gd name="connsiteY3" fmla="*/ 6859899 h 6878592"/>
              <a:gd name="connsiteX4" fmla="*/ 5 w 7960053"/>
              <a:gd name="connsiteY4" fmla="*/ 6878592 h 6878592"/>
              <a:gd name="connsiteX5" fmla="*/ 31807 w 7960053"/>
              <a:gd name="connsiteY5" fmla="*/ 482250 h 6878592"/>
              <a:gd name="connsiteX6" fmla="*/ 7262081 w 7960053"/>
              <a:gd name="connsiteY6" fmla="*/ 467037 h 6878592"/>
              <a:gd name="connsiteX7" fmla="*/ 7484425 w 7960053"/>
              <a:gd name="connsiteY7" fmla="*/ 684520 h 6878592"/>
              <a:gd name="connsiteX8" fmla="*/ 7697708 w 7960053"/>
              <a:gd name="connsiteY8" fmla="*/ 469417 h 6878592"/>
              <a:gd name="connsiteX9" fmla="*/ 7480592 w 7960053"/>
              <a:gd name="connsiteY9" fmla="*/ 250479 h 6878592"/>
              <a:gd name="connsiteX10" fmla="*/ 7262081 w 7960053"/>
              <a:gd name="connsiteY10" fmla="*/ 467037 h 6878592"/>
              <a:gd name="connsiteX0" fmla="*/ 12778 w 7960074"/>
              <a:gd name="connsiteY0" fmla="*/ 488600 h 6878592"/>
              <a:gd name="connsiteX1" fmla="*/ 11738 w 7960074"/>
              <a:gd name="connsiteY1" fmla="*/ 0 h 6878592"/>
              <a:gd name="connsiteX2" fmla="*/ 7958990 w 7960074"/>
              <a:gd name="connsiteY2" fmla="*/ 4279 h 6878592"/>
              <a:gd name="connsiteX3" fmla="*/ 7958596 w 7960074"/>
              <a:gd name="connsiteY3" fmla="*/ 6859899 h 6878592"/>
              <a:gd name="connsiteX4" fmla="*/ 26 w 7960074"/>
              <a:gd name="connsiteY4" fmla="*/ 6878592 h 6878592"/>
              <a:gd name="connsiteX5" fmla="*/ 12778 w 7960074"/>
              <a:gd name="connsiteY5" fmla="*/ 488600 h 6878592"/>
              <a:gd name="connsiteX6" fmla="*/ 7262102 w 7960074"/>
              <a:gd name="connsiteY6" fmla="*/ 467037 h 6878592"/>
              <a:gd name="connsiteX7" fmla="*/ 7484446 w 7960074"/>
              <a:gd name="connsiteY7" fmla="*/ 684520 h 6878592"/>
              <a:gd name="connsiteX8" fmla="*/ 7697729 w 7960074"/>
              <a:gd name="connsiteY8" fmla="*/ 469417 h 6878592"/>
              <a:gd name="connsiteX9" fmla="*/ 7480613 w 7960074"/>
              <a:gd name="connsiteY9" fmla="*/ 250479 h 6878592"/>
              <a:gd name="connsiteX10" fmla="*/ 7262102 w 7960074"/>
              <a:gd name="connsiteY10" fmla="*/ 467037 h 6878592"/>
              <a:gd name="connsiteX0" fmla="*/ 12760 w 7960056"/>
              <a:gd name="connsiteY0" fmla="*/ 488600 h 6878592"/>
              <a:gd name="connsiteX1" fmla="*/ 11720 w 7960056"/>
              <a:gd name="connsiteY1" fmla="*/ 0 h 6878592"/>
              <a:gd name="connsiteX2" fmla="*/ 7958972 w 7960056"/>
              <a:gd name="connsiteY2" fmla="*/ 4279 h 6878592"/>
              <a:gd name="connsiteX3" fmla="*/ 7958578 w 7960056"/>
              <a:gd name="connsiteY3" fmla="*/ 6859899 h 6878592"/>
              <a:gd name="connsiteX4" fmla="*/ 8 w 7960056"/>
              <a:gd name="connsiteY4" fmla="*/ 6878592 h 6878592"/>
              <a:gd name="connsiteX5" fmla="*/ 12760 w 7960056"/>
              <a:gd name="connsiteY5" fmla="*/ 488600 h 6878592"/>
              <a:gd name="connsiteX6" fmla="*/ 7262084 w 7960056"/>
              <a:gd name="connsiteY6" fmla="*/ 467037 h 6878592"/>
              <a:gd name="connsiteX7" fmla="*/ 7484428 w 7960056"/>
              <a:gd name="connsiteY7" fmla="*/ 684520 h 6878592"/>
              <a:gd name="connsiteX8" fmla="*/ 7697711 w 7960056"/>
              <a:gd name="connsiteY8" fmla="*/ 469417 h 6878592"/>
              <a:gd name="connsiteX9" fmla="*/ 7480595 w 7960056"/>
              <a:gd name="connsiteY9" fmla="*/ 250479 h 6878592"/>
              <a:gd name="connsiteX10" fmla="*/ 7262084 w 7960056"/>
              <a:gd name="connsiteY10" fmla="*/ 467037 h 6878592"/>
              <a:gd name="connsiteX0" fmla="*/ 1040 w 7948336"/>
              <a:gd name="connsiteY0" fmla="*/ 613942 h 7003934"/>
              <a:gd name="connsiteX1" fmla="*/ 0 w 7948336"/>
              <a:gd name="connsiteY1" fmla="*/ 125342 h 7003934"/>
              <a:gd name="connsiteX2" fmla="*/ 7947252 w 7948336"/>
              <a:gd name="connsiteY2" fmla="*/ 129621 h 7003934"/>
              <a:gd name="connsiteX3" fmla="*/ 7946858 w 7948336"/>
              <a:gd name="connsiteY3" fmla="*/ 6985241 h 7003934"/>
              <a:gd name="connsiteX4" fmla="*/ 7338 w 7948336"/>
              <a:gd name="connsiteY4" fmla="*/ 7003934 h 7003934"/>
              <a:gd name="connsiteX5" fmla="*/ 1040 w 7948336"/>
              <a:gd name="connsiteY5" fmla="*/ 613942 h 7003934"/>
              <a:gd name="connsiteX6" fmla="*/ 7250364 w 7948336"/>
              <a:gd name="connsiteY6" fmla="*/ 592379 h 7003934"/>
              <a:gd name="connsiteX7" fmla="*/ 7472708 w 7948336"/>
              <a:gd name="connsiteY7" fmla="*/ 809862 h 7003934"/>
              <a:gd name="connsiteX8" fmla="*/ 7685991 w 7948336"/>
              <a:gd name="connsiteY8" fmla="*/ 594759 h 7003934"/>
              <a:gd name="connsiteX9" fmla="*/ 7468875 w 7948336"/>
              <a:gd name="connsiteY9" fmla="*/ 375821 h 7003934"/>
              <a:gd name="connsiteX10" fmla="*/ 7250364 w 7948336"/>
              <a:gd name="connsiteY10" fmla="*/ 592379 h 7003934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733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94044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8421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613495 h 6997137"/>
              <a:gd name="connsiteX1" fmla="*/ 0 w 7948336"/>
              <a:gd name="connsiteY1" fmla="*/ 124895 h 6997137"/>
              <a:gd name="connsiteX2" fmla="*/ 7947252 w 7948336"/>
              <a:gd name="connsiteY2" fmla="*/ 129174 h 6997137"/>
              <a:gd name="connsiteX3" fmla="*/ 7946858 w 7948336"/>
              <a:gd name="connsiteY3" fmla="*/ 6984794 h 6997137"/>
              <a:gd name="connsiteX4" fmla="*/ 7338 w 7948336"/>
              <a:gd name="connsiteY4" fmla="*/ 6997137 h 6997137"/>
              <a:gd name="connsiteX5" fmla="*/ 1040 w 7948336"/>
              <a:gd name="connsiteY5" fmla="*/ 613495 h 6997137"/>
              <a:gd name="connsiteX6" fmla="*/ 7250364 w 7948336"/>
              <a:gd name="connsiteY6" fmla="*/ 591932 h 6997137"/>
              <a:gd name="connsiteX7" fmla="*/ 7463184 w 7948336"/>
              <a:gd name="connsiteY7" fmla="*/ 814177 h 6997137"/>
              <a:gd name="connsiteX8" fmla="*/ 7690753 w 7948336"/>
              <a:gd name="connsiteY8" fmla="*/ 594312 h 6997137"/>
              <a:gd name="connsiteX9" fmla="*/ 7468875 w 7948336"/>
              <a:gd name="connsiteY9" fmla="*/ 375374 h 6997137"/>
              <a:gd name="connsiteX10" fmla="*/ 7250364 w 7948336"/>
              <a:gd name="connsiteY10" fmla="*/ 591932 h 6997137"/>
              <a:gd name="connsiteX0" fmla="*/ 135519 w 8082815"/>
              <a:gd name="connsiteY0" fmla="*/ 613495 h 6997137"/>
              <a:gd name="connsiteX1" fmla="*/ 1991854 w 8082815"/>
              <a:gd name="connsiteY1" fmla="*/ 124895 h 6997137"/>
              <a:gd name="connsiteX2" fmla="*/ 8081731 w 8082815"/>
              <a:gd name="connsiteY2" fmla="*/ 129174 h 6997137"/>
              <a:gd name="connsiteX3" fmla="*/ 8081337 w 8082815"/>
              <a:gd name="connsiteY3" fmla="*/ 6984794 h 6997137"/>
              <a:gd name="connsiteX4" fmla="*/ 141817 w 8082815"/>
              <a:gd name="connsiteY4" fmla="*/ 6997137 h 6997137"/>
              <a:gd name="connsiteX5" fmla="*/ 135519 w 8082815"/>
              <a:gd name="connsiteY5" fmla="*/ 613495 h 6997137"/>
              <a:gd name="connsiteX6" fmla="*/ 7384843 w 8082815"/>
              <a:gd name="connsiteY6" fmla="*/ 591932 h 6997137"/>
              <a:gd name="connsiteX7" fmla="*/ 7597663 w 8082815"/>
              <a:gd name="connsiteY7" fmla="*/ 814177 h 6997137"/>
              <a:gd name="connsiteX8" fmla="*/ 7825232 w 8082815"/>
              <a:gd name="connsiteY8" fmla="*/ 594312 h 6997137"/>
              <a:gd name="connsiteX9" fmla="*/ 7603354 w 8082815"/>
              <a:gd name="connsiteY9" fmla="*/ 375374 h 6997137"/>
              <a:gd name="connsiteX10" fmla="*/ 7384843 w 8082815"/>
              <a:gd name="connsiteY10" fmla="*/ 591932 h 6997137"/>
              <a:gd name="connsiteX0" fmla="*/ 135519 w 8082815"/>
              <a:gd name="connsiteY0" fmla="*/ 613495 h 6997137"/>
              <a:gd name="connsiteX1" fmla="*/ 1991854 w 8082815"/>
              <a:gd name="connsiteY1" fmla="*/ 124895 h 6997137"/>
              <a:gd name="connsiteX2" fmla="*/ 8081731 w 8082815"/>
              <a:gd name="connsiteY2" fmla="*/ 129174 h 6997137"/>
              <a:gd name="connsiteX3" fmla="*/ 8081337 w 8082815"/>
              <a:gd name="connsiteY3" fmla="*/ 6984794 h 6997137"/>
              <a:gd name="connsiteX4" fmla="*/ 141817 w 8082815"/>
              <a:gd name="connsiteY4" fmla="*/ 6997137 h 6997137"/>
              <a:gd name="connsiteX5" fmla="*/ 135519 w 8082815"/>
              <a:gd name="connsiteY5" fmla="*/ 613495 h 6997137"/>
              <a:gd name="connsiteX6" fmla="*/ 7384843 w 8082815"/>
              <a:gd name="connsiteY6" fmla="*/ 591932 h 6997137"/>
              <a:gd name="connsiteX7" fmla="*/ 7597663 w 8082815"/>
              <a:gd name="connsiteY7" fmla="*/ 814177 h 6997137"/>
              <a:gd name="connsiteX8" fmla="*/ 7825232 w 8082815"/>
              <a:gd name="connsiteY8" fmla="*/ 594312 h 6997137"/>
              <a:gd name="connsiteX9" fmla="*/ 7603354 w 8082815"/>
              <a:gd name="connsiteY9" fmla="*/ 375374 h 6997137"/>
              <a:gd name="connsiteX10" fmla="*/ 7384843 w 8082815"/>
              <a:gd name="connsiteY10" fmla="*/ 591932 h 6997137"/>
              <a:gd name="connsiteX0" fmla="*/ 1830123 w 7940999"/>
              <a:gd name="connsiteY0" fmla="*/ 622491 h 6983273"/>
              <a:gd name="connsiteX1" fmla="*/ 1850038 w 7940999"/>
              <a:gd name="connsiteY1" fmla="*/ 111031 h 6983273"/>
              <a:gd name="connsiteX2" fmla="*/ 7939915 w 7940999"/>
              <a:gd name="connsiteY2" fmla="*/ 115310 h 6983273"/>
              <a:gd name="connsiteX3" fmla="*/ 7939521 w 7940999"/>
              <a:gd name="connsiteY3" fmla="*/ 6970930 h 6983273"/>
              <a:gd name="connsiteX4" fmla="*/ 1 w 7940999"/>
              <a:gd name="connsiteY4" fmla="*/ 6983273 h 6983273"/>
              <a:gd name="connsiteX5" fmla="*/ 1830123 w 7940999"/>
              <a:gd name="connsiteY5" fmla="*/ 622491 h 6983273"/>
              <a:gd name="connsiteX6" fmla="*/ 7243027 w 7940999"/>
              <a:gd name="connsiteY6" fmla="*/ 578068 h 6983273"/>
              <a:gd name="connsiteX7" fmla="*/ 7455847 w 7940999"/>
              <a:gd name="connsiteY7" fmla="*/ 800313 h 6983273"/>
              <a:gd name="connsiteX8" fmla="*/ 7683416 w 7940999"/>
              <a:gd name="connsiteY8" fmla="*/ 580448 h 6983273"/>
              <a:gd name="connsiteX9" fmla="*/ 7461538 w 7940999"/>
              <a:gd name="connsiteY9" fmla="*/ 361510 h 6983273"/>
              <a:gd name="connsiteX10" fmla="*/ 7243027 w 7940999"/>
              <a:gd name="connsiteY10" fmla="*/ 578068 h 6983273"/>
              <a:gd name="connsiteX0" fmla="*/ 1830123 w 7940999"/>
              <a:gd name="connsiteY0" fmla="*/ 513606 h 6874388"/>
              <a:gd name="connsiteX1" fmla="*/ 1850038 w 7940999"/>
              <a:gd name="connsiteY1" fmla="*/ 2146 h 6874388"/>
              <a:gd name="connsiteX2" fmla="*/ 7939915 w 7940999"/>
              <a:gd name="connsiteY2" fmla="*/ 6425 h 6874388"/>
              <a:gd name="connsiteX3" fmla="*/ 7939521 w 7940999"/>
              <a:gd name="connsiteY3" fmla="*/ 6862045 h 6874388"/>
              <a:gd name="connsiteX4" fmla="*/ 1 w 7940999"/>
              <a:gd name="connsiteY4" fmla="*/ 6874388 h 6874388"/>
              <a:gd name="connsiteX5" fmla="*/ 1830123 w 7940999"/>
              <a:gd name="connsiteY5" fmla="*/ 513606 h 6874388"/>
              <a:gd name="connsiteX6" fmla="*/ 7243027 w 7940999"/>
              <a:gd name="connsiteY6" fmla="*/ 469183 h 6874388"/>
              <a:gd name="connsiteX7" fmla="*/ 7455847 w 7940999"/>
              <a:gd name="connsiteY7" fmla="*/ 691428 h 6874388"/>
              <a:gd name="connsiteX8" fmla="*/ 7683416 w 7940999"/>
              <a:gd name="connsiteY8" fmla="*/ 471563 h 6874388"/>
              <a:gd name="connsiteX9" fmla="*/ 7461538 w 7940999"/>
              <a:gd name="connsiteY9" fmla="*/ 252625 h 6874388"/>
              <a:gd name="connsiteX10" fmla="*/ 7243027 w 7940999"/>
              <a:gd name="connsiteY10" fmla="*/ 469183 h 6874388"/>
              <a:gd name="connsiteX0" fmla="*/ 1852983 w 7940999"/>
              <a:gd name="connsiteY0" fmla="*/ 505986 h 6874388"/>
              <a:gd name="connsiteX1" fmla="*/ 1850038 w 7940999"/>
              <a:gd name="connsiteY1" fmla="*/ 2146 h 6874388"/>
              <a:gd name="connsiteX2" fmla="*/ 7939915 w 7940999"/>
              <a:gd name="connsiteY2" fmla="*/ 6425 h 6874388"/>
              <a:gd name="connsiteX3" fmla="*/ 7939521 w 7940999"/>
              <a:gd name="connsiteY3" fmla="*/ 6862045 h 6874388"/>
              <a:gd name="connsiteX4" fmla="*/ 1 w 7940999"/>
              <a:gd name="connsiteY4" fmla="*/ 6874388 h 6874388"/>
              <a:gd name="connsiteX5" fmla="*/ 1852983 w 7940999"/>
              <a:gd name="connsiteY5" fmla="*/ 505986 h 6874388"/>
              <a:gd name="connsiteX6" fmla="*/ 7243027 w 7940999"/>
              <a:gd name="connsiteY6" fmla="*/ 469183 h 6874388"/>
              <a:gd name="connsiteX7" fmla="*/ 7455847 w 7940999"/>
              <a:gd name="connsiteY7" fmla="*/ 691428 h 6874388"/>
              <a:gd name="connsiteX8" fmla="*/ 7683416 w 7940999"/>
              <a:gd name="connsiteY8" fmla="*/ 471563 h 6874388"/>
              <a:gd name="connsiteX9" fmla="*/ 7461538 w 7940999"/>
              <a:gd name="connsiteY9" fmla="*/ 252625 h 6874388"/>
              <a:gd name="connsiteX10" fmla="*/ 7243027 w 7940999"/>
              <a:gd name="connsiteY10" fmla="*/ 469183 h 6874388"/>
              <a:gd name="connsiteX0" fmla="*/ 2945 w 6090961"/>
              <a:gd name="connsiteY0" fmla="*/ 619462 h 6987864"/>
              <a:gd name="connsiteX1" fmla="*/ 0 w 6090961"/>
              <a:gd name="connsiteY1" fmla="*/ 115622 h 6987864"/>
              <a:gd name="connsiteX2" fmla="*/ 6089877 w 6090961"/>
              <a:gd name="connsiteY2" fmla="*/ 119901 h 6987864"/>
              <a:gd name="connsiteX3" fmla="*/ 6089483 w 6090961"/>
              <a:gd name="connsiteY3" fmla="*/ 6975521 h 6987864"/>
              <a:gd name="connsiteX4" fmla="*/ 16863 w 6090961"/>
              <a:gd name="connsiteY4" fmla="*/ 6987864 h 6987864"/>
              <a:gd name="connsiteX5" fmla="*/ 2945 w 6090961"/>
              <a:gd name="connsiteY5" fmla="*/ 619462 h 6987864"/>
              <a:gd name="connsiteX6" fmla="*/ 5392989 w 6090961"/>
              <a:gd name="connsiteY6" fmla="*/ 582659 h 6987864"/>
              <a:gd name="connsiteX7" fmla="*/ 5605809 w 6090961"/>
              <a:gd name="connsiteY7" fmla="*/ 804904 h 6987864"/>
              <a:gd name="connsiteX8" fmla="*/ 5833378 w 6090961"/>
              <a:gd name="connsiteY8" fmla="*/ 585039 h 6987864"/>
              <a:gd name="connsiteX9" fmla="*/ 5611500 w 6090961"/>
              <a:gd name="connsiteY9" fmla="*/ 366101 h 6987864"/>
              <a:gd name="connsiteX10" fmla="*/ 5392989 w 6090961"/>
              <a:gd name="connsiteY10" fmla="*/ 582659 h 6987864"/>
              <a:gd name="connsiteX0" fmla="*/ 2945 w 6090961"/>
              <a:gd name="connsiteY0" fmla="*/ 50598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50598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2945 w 6090961"/>
              <a:gd name="connsiteY0" fmla="*/ 49963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49963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369 w 6113785"/>
              <a:gd name="connsiteY0" fmla="*/ 486936 h 6874388"/>
              <a:gd name="connsiteX1" fmla="*/ 22824 w 6113785"/>
              <a:gd name="connsiteY1" fmla="*/ 2146 h 6874388"/>
              <a:gd name="connsiteX2" fmla="*/ 6112701 w 6113785"/>
              <a:gd name="connsiteY2" fmla="*/ 6425 h 6874388"/>
              <a:gd name="connsiteX3" fmla="*/ 6112307 w 6113785"/>
              <a:gd name="connsiteY3" fmla="*/ 6862045 h 6874388"/>
              <a:gd name="connsiteX4" fmla="*/ 39687 w 6113785"/>
              <a:gd name="connsiteY4" fmla="*/ 6874388 h 6874388"/>
              <a:gd name="connsiteX5" fmla="*/ 369 w 6113785"/>
              <a:gd name="connsiteY5" fmla="*/ 486936 h 6874388"/>
              <a:gd name="connsiteX6" fmla="*/ 5415813 w 6113785"/>
              <a:gd name="connsiteY6" fmla="*/ 469183 h 6874388"/>
              <a:gd name="connsiteX7" fmla="*/ 5628633 w 6113785"/>
              <a:gd name="connsiteY7" fmla="*/ 691428 h 6874388"/>
              <a:gd name="connsiteX8" fmla="*/ 5856202 w 6113785"/>
              <a:gd name="connsiteY8" fmla="*/ 471563 h 6874388"/>
              <a:gd name="connsiteX9" fmla="*/ 5634324 w 6113785"/>
              <a:gd name="connsiteY9" fmla="*/ 252625 h 6874388"/>
              <a:gd name="connsiteX10" fmla="*/ 5415813 w 6113785"/>
              <a:gd name="connsiteY10" fmla="*/ 469183 h 6874388"/>
              <a:gd name="connsiteX0" fmla="*/ 2945 w 6090961"/>
              <a:gd name="connsiteY0" fmla="*/ 47423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47423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2945 w 6090961"/>
              <a:gd name="connsiteY0" fmla="*/ 606626 h 6999158"/>
              <a:gd name="connsiteX1" fmla="*/ 0 w 6090961"/>
              <a:gd name="connsiteY1" fmla="*/ 134536 h 6999158"/>
              <a:gd name="connsiteX2" fmla="*/ 6089877 w 6090961"/>
              <a:gd name="connsiteY2" fmla="*/ 138815 h 6999158"/>
              <a:gd name="connsiteX3" fmla="*/ 6089483 w 6090961"/>
              <a:gd name="connsiteY3" fmla="*/ 6994435 h 6999158"/>
              <a:gd name="connsiteX4" fmla="*/ 1623 w 6090961"/>
              <a:gd name="connsiteY4" fmla="*/ 6999158 h 6999158"/>
              <a:gd name="connsiteX5" fmla="*/ 2945 w 6090961"/>
              <a:gd name="connsiteY5" fmla="*/ 606626 h 6999158"/>
              <a:gd name="connsiteX6" fmla="*/ 5392989 w 6090961"/>
              <a:gd name="connsiteY6" fmla="*/ 601573 h 6999158"/>
              <a:gd name="connsiteX7" fmla="*/ 5605809 w 6090961"/>
              <a:gd name="connsiteY7" fmla="*/ 823818 h 6999158"/>
              <a:gd name="connsiteX8" fmla="*/ 5833378 w 6090961"/>
              <a:gd name="connsiteY8" fmla="*/ 603953 h 6999158"/>
              <a:gd name="connsiteX9" fmla="*/ 5611500 w 6090961"/>
              <a:gd name="connsiteY9" fmla="*/ 385015 h 6999158"/>
              <a:gd name="connsiteX10" fmla="*/ 5392989 w 6090961"/>
              <a:gd name="connsiteY10" fmla="*/ 601573 h 6999158"/>
              <a:gd name="connsiteX0" fmla="*/ 2945 w 6090961"/>
              <a:gd name="connsiteY0" fmla="*/ 474236 h 6866768"/>
              <a:gd name="connsiteX1" fmla="*/ 0 w 6090961"/>
              <a:gd name="connsiteY1" fmla="*/ 2146 h 6866768"/>
              <a:gd name="connsiteX2" fmla="*/ 6089877 w 6090961"/>
              <a:gd name="connsiteY2" fmla="*/ 6425 h 6866768"/>
              <a:gd name="connsiteX3" fmla="*/ 6089483 w 6090961"/>
              <a:gd name="connsiteY3" fmla="*/ 6862045 h 6866768"/>
              <a:gd name="connsiteX4" fmla="*/ 1623 w 6090961"/>
              <a:gd name="connsiteY4" fmla="*/ 6866768 h 6866768"/>
              <a:gd name="connsiteX5" fmla="*/ 2945 w 6090961"/>
              <a:gd name="connsiteY5" fmla="*/ 474236 h 6866768"/>
              <a:gd name="connsiteX6" fmla="*/ 5392989 w 6090961"/>
              <a:gd name="connsiteY6" fmla="*/ 469183 h 6866768"/>
              <a:gd name="connsiteX7" fmla="*/ 5605809 w 6090961"/>
              <a:gd name="connsiteY7" fmla="*/ 691428 h 6866768"/>
              <a:gd name="connsiteX8" fmla="*/ 5833378 w 6090961"/>
              <a:gd name="connsiteY8" fmla="*/ 471563 h 6866768"/>
              <a:gd name="connsiteX9" fmla="*/ 5611500 w 6090961"/>
              <a:gd name="connsiteY9" fmla="*/ 252625 h 6866768"/>
              <a:gd name="connsiteX10" fmla="*/ 5392989 w 6090961"/>
              <a:gd name="connsiteY10" fmla="*/ 469183 h 6866768"/>
              <a:gd name="connsiteX0" fmla="*/ 201720 w 6289736"/>
              <a:gd name="connsiteY0" fmla="*/ 606626 h 6999158"/>
              <a:gd name="connsiteX1" fmla="*/ 2917699 w 6289736"/>
              <a:gd name="connsiteY1" fmla="*/ 134536 h 6999158"/>
              <a:gd name="connsiteX2" fmla="*/ 6288652 w 6289736"/>
              <a:gd name="connsiteY2" fmla="*/ 138815 h 6999158"/>
              <a:gd name="connsiteX3" fmla="*/ 6288258 w 6289736"/>
              <a:gd name="connsiteY3" fmla="*/ 6994435 h 6999158"/>
              <a:gd name="connsiteX4" fmla="*/ 200398 w 6289736"/>
              <a:gd name="connsiteY4" fmla="*/ 6999158 h 6999158"/>
              <a:gd name="connsiteX5" fmla="*/ 201720 w 6289736"/>
              <a:gd name="connsiteY5" fmla="*/ 606626 h 6999158"/>
              <a:gd name="connsiteX6" fmla="*/ 5591764 w 6289736"/>
              <a:gd name="connsiteY6" fmla="*/ 601573 h 6999158"/>
              <a:gd name="connsiteX7" fmla="*/ 5804584 w 6289736"/>
              <a:gd name="connsiteY7" fmla="*/ 823818 h 6999158"/>
              <a:gd name="connsiteX8" fmla="*/ 6032153 w 6289736"/>
              <a:gd name="connsiteY8" fmla="*/ 603953 h 6999158"/>
              <a:gd name="connsiteX9" fmla="*/ 5810275 w 6289736"/>
              <a:gd name="connsiteY9" fmla="*/ 385015 h 6999158"/>
              <a:gd name="connsiteX10" fmla="*/ 5591764 w 6289736"/>
              <a:gd name="connsiteY10" fmla="*/ 601573 h 6999158"/>
              <a:gd name="connsiteX0" fmla="*/ 2704063 w 6089339"/>
              <a:gd name="connsiteY0" fmla="*/ 606626 h 6999158"/>
              <a:gd name="connsiteX1" fmla="*/ 2717302 w 6089339"/>
              <a:gd name="connsiteY1" fmla="*/ 134536 h 6999158"/>
              <a:gd name="connsiteX2" fmla="*/ 6088255 w 6089339"/>
              <a:gd name="connsiteY2" fmla="*/ 138815 h 6999158"/>
              <a:gd name="connsiteX3" fmla="*/ 6087861 w 6089339"/>
              <a:gd name="connsiteY3" fmla="*/ 6994435 h 6999158"/>
              <a:gd name="connsiteX4" fmla="*/ 1 w 6089339"/>
              <a:gd name="connsiteY4" fmla="*/ 6999158 h 6999158"/>
              <a:gd name="connsiteX5" fmla="*/ 2704063 w 6089339"/>
              <a:gd name="connsiteY5" fmla="*/ 606626 h 6999158"/>
              <a:gd name="connsiteX6" fmla="*/ 5391367 w 6089339"/>
              <a:gd name="connsiteY6" fmla="*/ 601573 h 6999158"/>
              <a:gd name="connsiteX7" fmla="*/ 5604187 w 6089339"/>
              <a:gd name="connsiteY7" fmla="*/ 823818 h 6999158"/>
              <a:gd name="connsiteX8" fmla="*/ 5831756 w 6089339"/>
              <a:gd name="connsiteY8" fmla="*/ 603953 h 6999158"/>
              <a:gd name="connsiteX9" fmla="*/ 5609878 w 6089339"/>
              <a:gd name="connsiteY9" fmla="*/ 385015 h 6999158"/>
              <a:gd name="connsiteX10" fmla="*/ 5391367 w 6089339"/>
              <a:gd name="connsiteY10" fmla="*/ 601573 h 6999158"/>
              <a:gd name="connsiteX0" fmla="*/ 2704063 w 6089339"/>
              <a:gd name="connsiteY0" fmla="*/ 474236 h 6866768"/>
              <a:gd name="connsiteX1" fmla="*/ 2717302 w 6089339"/>
              <a:gd name="connsiteY1" fmla="*/ 2146 h 6866768"/>
              <a:gd name="connsiteX2" fmla="*/ 6088255 w 6089339"/>
              <a:gd name="connsiteY2" fmla="*/ 6425 h 6866768"/>
              <a:gd name="connsiteX3" fmla="*/ 6087861 w 6089339"/>
              <a:gd name="connsiteY3" fmla="*/ 6862045 h 6866768"/>
              <a:gd name="connsiteX4" fmla="*/ 1 w 6089339"/>
              <a:gd name="connsiteY4" fmla="*/ 6866768 h 6866768"/>
              <a:gd name="connsiteX5" fmla="*/ 2704063 w 6089339"/>
              <a:gd name="connsiteY5" fmla="*/ 474236 h 6866768"/>
              <a:gd name="connsiteX6" fmla="*/ 5391367 w 6089339"/>
              <a:gd name="connsiteY6" fmla="*/ 469183 h 6866768"/>
              <a:gd name="connsiteX7" fmla="*/ 5604187 w 6089339"/>
              <a:gd name="connsiteY7" fmla="*/ 691428 h 6866768"/>
              <a:gd name="connsiteX8" fmla="*/ 5831756 w 6089339"/>
              <a:gd name="connsiteY8" fmla="*/ 471563 h 6866768"/>
              <a:gd name="connsiteX9" fmla="*/ 5609878 w 6089339"/>
              <a:gd name="connsiteY9" fmla="*/ 252625 h 6866768"/>
              <a:gd name="connsiteX10" fmla="*/ 5391367 w 6089339"/>
              <a:gd name="connsiteY10" fmla="*/ 469183 h 6866768"/>
              <a:gd name="connsiteX0" fmla="*/ 107 w 3385383"/>
              <a:gd name="connsiteY0" fmla="*/ 606626 h 6999158"/>
              <a:gd name="connsiteX1" fmla="*/ 13346 w 3385383"/>
              <a:gd name="connsiteY1" fmla="*/ 134536 h 6999158"/>
              <a:gd name="connsiteX2" fmla="*/ 3384299 w 3385383"/>
              <a:gd name="connsiteY2" fmla="*/ 138815 h 6999158"/>
              <a:gd name="connsiteX3" fmla="*/ 3383905 w 3385383"/>
              <a:gd name="connsiteY3" fmla="*/ 6994435 h 6999158"/>
              <a:gd name="connsiteX4" fmla="*/ 6877 w 3385383"/>
              <a:gd name="connsiteY4" fmla="*/ 6999158 h 6999158"/>
              <a:gd name="connsiteX5" fmla="*/ 107 w 3385383"/>
              <a:gd name="connsiteY5" fmla="*/ 606626 h 6999158"/>
              <a:gd name="connsiteX6" fmla="*/ 2687411 w 3385383"/>
              <a:gd name="connsiteY6" fmla="*/ 601573 h 6999158"/>
              <a:gd name="connsiteX7" fmla="*/ 2900231 w 3385383"/>
              <a:gd name="connsiteY7" fmla="*/ 823818 h 6999158"/>
              <a:gd name="connsiteX8" fmla="*/ 3127800 w 3385383"/>
              <a:gd name="connsiteY8" fmla="*/ 603953 h 6999158"/>
              <a:gd name="connsiteX9" fmla="*/ 2905922 w 3385383"/>
              <a:gd name="connsiteY9" fmla="*/ 385015 h 6999158"/>
              <a:gd name="connsiteX10" fmla="*/ 2687411 w 3385383"/>
              <a:gd name="connsiteY10" fmla="*/ 601573 h 6999158"/>
              <a:gd name="connsiteX0" fmla="*/ 34386 w 3419662"/>
              <a:gd name="connsiteY0" fmla="*/ 606626 h 6999158"/>
              <a:gd name="connsiteX1" fmla="*/ 0 w 3419662"/>
              <a:gd name="connsiteY1" fmla="*/ 134536 h 6999158"/>
              <a:gd name="connsiteX2" fmla="*/ 3418578 w 3419662"/>
              <a:gd name="connsiteY2" fmla="*/ 138815 h 6999158"/>
              <a:gd name="connsiteX3" fmla="*/ 3418184 w 3419662"/>
              <a:gd name="connsiteY3" fmla="*/ 6994435 h 6999158"/>
              <a:gd name="connsiteX4" fmla="*/ 41156 w 3419662"/>
              <a:gd name="connsiteY4" fmla="*/ 6999158 h 6999158"/>
              <a:gd name="connsiteX5" fmla="*/ 34386 w 3419662"/>
              <a:gd name="connsiteY5" fmla="*/ 606626 h 6999158"/>
              <a:gd name="connsiteX6" fmla="*/ 2721690 w 3419662"/>
              <a:gd name="connsiteY6" fmla="*/ 601573 h 6999158"/>
              <a:gd name="connsiteX7" fmla="*/ 2934510 w 3419662"/>
              <a:gd name="connsiteY7" fmla="*/ 823818 h 6999158"/>
              <a:gd name="connsiteX8" fmla="*/ 3162079 w 3419662"/>
              <a:gd name="connsiteY8" fmla="*/ 603953 h 6999158"/>
              <a:gd name="connsiteX9" fmla="*/ 2940201 w 3419662"/>
              <a:gd name="connsiteY9" fmla="*/ 385015 h 6999158"/>
              <a:gd name="connsiteX10" fmla="*/ 2721690 w 3419662"/>
              <a:gd name="connsiteY10" fmla="*/ 601573 h 6999158"/>
              <a:gd name="connsiteX0" fmla="*/ 493 w 3385769"/>
              <a:gd name="connsiteY0" fmla="*/ 606626 h 6999158"/>
              <a:gd name="connsiteX1" fmla="*/ 23257 w 3385769"/>
              <a:gd name="connsiteY1" fmla="*/ 134536 h 6999158"/>
              <a:gd name="connsiteX2" fmla="*/ 3384685 w 3385769"/>
              <a:gd name="connsiteY2" fmla="*/ 138815 h 6999158"/>
              <a:gd name="connsiteX3" fmla="*/ 3384291 w 3385769"/>
              <a:gd name="connsiteY3" fmla="*/ 6994435 h 6999158"/>
              <a:gd name="connsiteX4" fmla="*/ 7263 w 3385769"/>
              <a:gd name="connsiteY4" fmla="*/ 6999158 h 6999158"/>
              <a:gd name="connsiteX5" fmla="*/ 493 w 3385769"/>
              <a:gd name="connsiteY5" fmla="*/ 606626 h 6999158"/>
              <a:gd name="connsiteX6" fmla="*/ 2687797 w 3385769"/>
              <a:gd name="connsiteY6" fmla="*/ 601573 h 6999158"/>
              <a:gd name="connsiteX7" fmla="*/ 2900617 w 3385769"/>
              <a:gd name="connsiteY7" fmla="*/ 823818 h 6999158"/>
              <a:gd name="connsiteX8" fmla="*/ 3128186 w 3385769"/>
              <a:gd name="connsiteY8" fmla="*/ 603953 h 6999158"/>
              <a:gd name="connsiteX9" fmla="*/ 2906308 w 3385769"/>
              <a:gd name="connsiteY9" fmla="*/ 385015 h 6999158"/>
              <a:gd name="connsiteX10" fmla="*/ 2687797 w 3385769"/>
              <a:gd name="connsiteY10" fmla="*/ 601573 h 6999158"/>
              <a:gd name="connsiteX0" fmla="*/ 17053 w 3378516"/>
              <a:gd name="connsiteY0" fmla="*/ 606626 h 6999158"/>
              <a:gd name="connsiteX1" fmla="*/ 16004 w 3378516"/>
              <a:gd name="connsiteY1" fmla="*/ 134536 h 6999158"/>
              <a:gd name="connsiteX2" fmla="*/ 3377432 w 3378516"/>
              <a:gd name="connsiteY2" fmla="*/ 138815 h 6999158"/>
              <a:gd name="connsiteX3" fmla="*/ 3377038 w 3378516"/>
              <a:gd name="connsiteY3" fmla="*/ 6994435 h 6999158"/>
              <a:gd name="connsiteX4" fmla="*/ 10 w 3378516"/>
              <a:gd name="connsiteY4" fmla="*/ 6999158 h 6999158"/>
              <a:gd name="connsiteX5" fmla="*/ 17053 w 3378516"/>
              <a:gd name="connsiteY5" fmla="*/ 606626 h 6999158"/>
              <a:gd name="connsiteX6" fmla="*/ 2680544 w 3378516"/>
              <a:gd name="connsiteY6" fmla="*/ 601573 h 6999158"/>
              <a:gd name="connsiteX7" fmla="*/ 2893364 w 3378516"/>
              <a:gd name="connsiteY7" fmla="*/ 823818 h 6999158"/>
              <a:gd name="connsiteX8" fmla="*/ 3120933 w 3378516"/>
              <a:gd name="connsiteY8" fmla="*/ 603953 h 6999158"/>
              <a:gd name="connsiteX9" fmla="*/ 2899055 w 3378516"/>
              <a:gd name="connsiteY9" fmla="*/ 385015 h 6999158"/>
              <a:gd name="connsiteX10" fmla="*/ 2680544 w 3378516"/>
              <a:gd name="connsiteY10" fmla="*/ 601573 h 6999158"/>
              <a:gd name="connsiteX0" fmla="*/ 17050 w 3378513"/>
              <a:gd name="connsiteY0" fmla="*/ 474236 h 6866768"/>
              <a:gd name="connsiteX1" fmla="*/ 16001 w 3378513"/>
              <a:gd name="connsiteY1" fmla="*/ 2146 h 6866768"/>
              <a:gd name="connsiteX2" fmla="*/ 3377429 w 3378513"/>
              <a:gd name="connsiteY2" fmla="*/ 6425 h 6866768"/>
              <a:gd name="connsiteX3" fmla="*/ 3377035 w 3378513"/>
              <a:gd name="connsiteY3" fmla="*/ 6862045 h 6866768"/>
              <a:gd name="connsiteX4" fmla="*/ 7 w 3378513"/>
              <a:gd name="connsiteY4" fmla="*/ 6866768 h 6866768"/>
              <a:gd name="connsiteX5" fmla="*/ 17050 w 3378513"/>
              <a:gd name="connsiteY5" fmla="*/ 474236 h 6866768"/>
              <a:gd name="connsiteX6" fmla="*/ 2680541 w 3378513"/>
              <a:gd name="connsiteY6" fmla="*/ 469183 h 6866768"/>
              <a:gd name="connsiteX7" fmla="*/ 2893361 w 3378513"/>
              <a:gd name="connsiteY7" fmla="*/ 691428 h 6866768"/>
              <a:gd name="connsiteX8" fmla="*/ 3120930 w 3378513"/>
              <a:gd name="connsiteY8" fmla="*/ 471563 h 6866768"/>
              <a:gd name="connsiteX9" fmla="*/ 2899052 w 3378513"/>
              <a:gd name="connsiteY9" fmla="*/ 252625 h 6866768"/>
              <a:gd name="connsiteX10" fmla="*/ 2680541 w 3378513"/>
              <a:gd name="connsiteY10" fmla="*/ 469183 h 6866768"/>
              <a:gd name="connsiteX0" fmla="*/ 17050 w 3378513"/>
              <a:gd name="connsiteY0" fmla="*/ 472090 h 6864622"/>
              <a:gd name="connsiteX1" fmla="*/ 16001 w 3378513"/>
              <a:gd name="connsiteY1" fmla="*/ 0 h 6864622"/>
              <a:gd name="connsiteX2" fmla="*/ 3377429 w 3378513"/>
              <a:gd name="connsiteY2" fmla="*/ 4279 h 6864622"/>
              <a:gd name="connsiteX3" fmla="*/ 3377035 w 3378513"/>
              <a:gd name="connsiteY3" fmla="*/ 6859899 h 6864622"/>
              <a:gd name="connsiteX4" fmla="*/ 7 w 3378513"/>
              <a:gd name="connsiteY4" fmla="*/ 6864622 h 6864622"/>
              <a:gd name="connsiteX5" fmla="*/ 17050 w 3378513"/>
              <a:gd name="connsiteY5" fmla="*/ 472090 h 6864622"/>
              <a:gd name="connsiteX6" fmla="*/ 2680541 w 3378513"/>
              <a:gd name="connsiteY6" fmla="*/ 467037 h 6864622"/>
              <a:gd name="connsiteX7" fmla="*/ 2893361 w 3378513"/>
              <a:gd name="connsiteY7" fmla="*/ 689282 h 6864622"/>
              <a:gd name="connsiteX8" fmla="*/ 3120930 w 3378513"/>
              <a:gd name="connsiteY8" fmla="*/ 469417 h 6864622"/>
              <a:gd name="connsiteX9" fmla="*/ 2899052 w 3378513"/>
              <a:gd name="connsiteY9" fmla="*/ 250479 h 6864622"/>
              <a:gd name="connsiteX10" fmla="*/ 2680541 w 3378513"/>
              <a:gd name="connsiteY10" fmla="*/ 467037 h 6864622"/>
              <a:gd name="connsiteX0" fmla="*/ 2799 w 3364262"/>
              <a:gd name="connsiteY0" fmla="*/ 605952 h 6995633"/>
              <a:gd name="connsiteX1" fmla="*/ 1750 w 3364262"/>
              <a:gd name="connsiteY1" fmla="*/ 133862 h 6995633"/>
              <a:gd name="connsiteX2" fmla="*/ 3363178 w 3364262"/>
              <a:gd name="connsiteY2" fmla="*/ 138141 h 6995633"/>
              <a:gd name="connsiteX3" fmla="*/ 3362784 w 3364262"/>
              <a:gd name="connsiteY3" fmla="*/ 6993761 h 6995633"/>
              <a:gd name="connsiteX4" fmla="*/ 44 w 3364262"/>
              <a:gd name="connsiteY4" fmla="*/ 6988959 h 6995633"/>
              <a:gd name="connsiteX5" fmla="*/ 2799 w 3364262"/>
              <a:gd name="connsiteY5" fmla="*/ 605952 h 6995633"/>
              <a:gd name="connsiteX6" fmla="*/ 2666290 w 3364262"/>
              <a:gd name="connsiteY6" fmla="*/ 600899 h 6995633"/>
              <a:gd name="connsiteX7" fmla="*/ 2879110 w 3364262"/>
              <a:gd name="connsiteY7" fmla="*/ 823144 h 6995633"/>
              <a:gd name="connsiteX8" fmla="*/ 3106679 w 3364262"/>
              <a:gd name="connsiteY8" fmla="*/ 603279 h 6995633"/>
              <a:gd name="connsiteX9" fmla="*/ 2884801 w 3364262"/>
              <a:gd name="connsiteY9" fmla="*/ 384341 h 6995633"/>
              <a:gd name="connsiteX10" fmla="*/ 2666290 w 3364262"/>
              <a:gd name="connsiteY10" fmla="*/ 600899 h 6995633"/>
              <a:gd name="connsiteX0" fmla="*/ 1049 w 3362512"/>
              <a:gd name="connsiteY0" fmla="*/ 606626 h 6999158"/>
              <a:gd name="connsiteX1" fmla="*/ 0 w 3362512"/>
              <a:gd name="connsiteY1" fmla="*/ 134536 h 6999158"/>
              <a:gd name="connsiteX2" fmla="*/ 3361428 w 3362512"/>
              <a:gd name="connsiteY2" fmla="*/ 138815 h 6999158"/>
              <a:gd name="connsiteX3" fmla="*/ 3361034 w 3362512"/>
              <a:gd name="connsiteY3" fmla="*/ 6994435 h 6999158"/>
              <a:gd name="connsiteX4" fmla="*/ 3056 w 3362512"/>
              <a:gd name="connsiteY4" fmla="*/ 6999158 h 6999158"/>
              <a:gd name="connsiteX5" fmla="*/ 1049 w 3362512"/>
              <a:gd name="connsiteY5" fmla="*/ 606626 h 6999158"/>
              <a:gd name="connsiteX6" fmla="*/ 2664540 w 3362512"/>
              <a:gd name="connsiteY6" fmla="*/ 601573 h 6999158"/>
              <a:gd name="connsiteX7" fmla="*/ 2877360 w 3362512"/>
              <a:gd name="connsiteY7" fmla="*/ 823818 h 6999158"/>
              <a:gd name="connsiteX8" fmla="*/ 3104929 w 3362512"/>
              <a:gd name="connsiteY8" fmla="*/ 603953 h 6999158"/>
              <a:gd name="connsiteX9" fmla="*/ 2883051 w 3362512"/>
              <a:gd name="connsiteY9" fmla="*/ 385015 h 6999158"/>
              <a:gd name="connsiteX10" fmla="*/ 2664540 w 3362512"/>
              <a:gd name="connsiteY10" fmla="*/ 601573 h 6999158"/>
              <a:gd name="connsiteX0" fmla="*/ 1049 w 3362512"/>
              <a:gd name="connsiteY0" fmla="*/ 472090 h 6864622"/>
              <a:gd name="connsiteX1" fmla="*/ 0 w 3362512"/>
              <a:gd name="connsiteY1" fmla="*/ 0 h 6864622"/>
              <a:gd name="connsiteX2" fmla="*/ 3361428 w 3362512"/>
              <a:gd name="connsiteY2" fmla="*/ 4279 h 6864622"/>
              <a:gd name="connsiteX3" fmla="*/ 3361034 w 3362512"/>
              <a:gd name="connsiteY3" fmla="*/ 6859899 h 6864622"/>
              <a:gd name="connsiteX4" fmla="*/ 3056 w 3362512"/>
              <a:gd name="connsiteY4" fmla="*/ 6864622 h 6864622"/>
              <a:gd name="connsiteX5" fmla="*/ 1049 w 3362512"/>
              <a:gd name="connsiteY5" fmla="*/ 472090 h 6864622"/>
              <a:gd name="connsiteX6" fmla="*/ 2664540 w 3362512"/>
              <a:gd name="connsiteY6" fmla="*/ 467037 h 6864622"/>
              <a:gd name="connsiteX7" fmla="*/ 2877360 w 3362512"/>
              <a:gd name="connsiteY7" fmla="*/ 689282 h 6864622"/>
              <a:gd name="connsiteX8" fmla="*/ 3104929 w 3362512"/>
              <a:gd name="connsiteY8" fmla="*/ 469417 h 6864622"/>
              <a:gd name="connsiteX9" fmla="*/ 2883051 w 3362512"/>
              <a:gd name="connsiteY9" fmla="*/ 250479 h 6864622"/>
              <a:gd name="connsiteX10" fmla="*/ 2664540 w 3362512"/>
              <a:gd name="connsiteY10" fmla="*/ 467037 h 686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62512" h="6864622">
                <a:moveTo>
                  <a:pt x="1049" y="472090"/>
                </a:moveTo>
                <a:cubicBezTo>
                  <a:pt x="540" y="280486"/>
                  <a:pt x="2211" y="189610"/>
                  <a:pt x="0" y="0"/>
                </a:cubicBezTo>
                <a:cubicBezTo>
                  <a:pt x="169727" y="3331"/>
                  <a:pt x="1331469" y="2853"/>
                  <a:pt x="3361428" y="4279"/>
                </a:cubicBezTo>
                <a:cubicBezTo>
                  <a:pt x="3359672" y="160679"/>
                  <a:pt x="3364939" y="6667196"/>
                  <a:pt x="3361034" y="6859899"/>
                </a:cubicBezTo>
                <a:cubicBezTo>
                  <a:pt x="3162112" y="6866669"/>
                  <a:pt x="313745" y="6862248"/>
                  <a:pt x="3056" y="6864622"/>
                </a:cubicBezTo>
                <a:cubicBezTo>
                  <a:pt x="2627" y="6587210"/>
                  <a:pt x="1558" y="663694"/>
                  <a:pt x="1049" y="472090"/>
                </a:cubicBezTo>
                <a:close/>
                <a:moveTo>
                  <a:pt x="2664540" y="467037"/>
                </a:moveTo>
                <a:cubicBezTo>
                  <a:pt x="2663592" y="575890"/>
                  <a:pt x="2744431" y="684123"/>
                  <a:pt x="2877360" y="689282"/>
                </a:cubicBezTo>
                <a:cubicBezTo>
                  <a:pt x="3010289" y="694441"/>
                  <a:pt x="3102791" y="587398"/>
                  <a:pt x="3104929" y="469417"/>
                </a:cubicBezTo>
                <a:cubicBezTo>
                  <a:pt x="3107067" y="351436"/>
                  <a:pt x="3004074" y="248495"/>
                  <a:pt x="2883051" y="250479"/>
                </a:cubicBezTo>
                <a:cubicBezTo>
                  <a:pt x="2762028" y="252463"/>
                  <a:pt x="2665488" y="358184"/>
                  <a:pt x="2664540" y="46703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5882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колонки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Рисунок 4"/>
          <p:cNvSpPr>
            <a:spLocks noGrp="1"/>
          </p:cNvSpPr>
          <p:nvPr>
            <p:ph type="pic" sz="quarter" idx="16" hasCustomPrompt="1"/>
          </p:nvPr>
        </p:nvSpPr>
        <p:spPr>
          <a:xfrm>
            <a:off x="557275" y="2314797"/>
            <a:ext cx="917575" cy="91757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ru-RU" dirty="0"/>
              <a:t>Место для иконки</a:t>
            </a:r>
          </a:p>
        </p:txBody>
      </p:sp>
      <p:sp>
        <p:nvSpPr>
          <p:cNvPr id="31" name="Рисунок 4"/>
          <p:cNvSpPr>
            <a:spLocks noGrp="1"/>
          </p:cNvSpPr>
          <p:nvPr>
            <p:ph type="pic" sz="quarter" idx="19" hasCustomPrompt="1"/>
          </p:nvPr>
        </p:nvSpPr>
        <p:spPr>
          <a:xfrm>
            <a:off x="3330350" y="2314797"/>
            <a:ext cx="917575" cy="91757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ru-RU" dirty="0"/>
              <a:t>Место для иконки</a:t>
            </a:r>
          </a:p>
        </p:txBody>
      </p:sp>
      <p:sp>
        <p:nvSpPr>
          <p:cNvPr id="40" name="Рисунок 4"/>
          <p:cNvSpPr>
            <a:spLocks noGrp="1"/>
          </p:cNvSpPr>
          <p:nvPr>
            <p:ph type="pic" sz="quarter" idx="22" hasCustomPrompt="1"/>
          </p:nvPr>
        </p:nvSpPr>
        <p:spPr>
          <a:xfrm>
            <a:off x="6120905" y="2314769"/>
            <a:ext cx="917575" cy="91757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ru-RU" dirty="0"/>
              <a:t>Место для иконки</a:t>
            </a:r>
          </a:p>
        </p:txBody>
      </p:sp>
      <p:sp>
        <p:nvSpPr>
          <p:cNvPr id="47" name="Рисунок 4"/>
          <p:cNvSpPr>
            <a:spLocks noGrp="1"/>
          </p:cNvSpPr>
          <p:nvPr>
            <p:ph type="pic" sz="quarter" idx="25" hasCustomPrompt="1"/>
          </p:nvPr>
        </p:nvSpPr>
        <p:spPr>
          <a:xfrm>
            <a:off x="8742380" y="2325209"/>
            <a:ext cx="917575" cy="917575"/>
          </a:xfrm>
        </p:spPr>
        <p:txBody>
          <a:bodyPr>
            <a:normAutofit/>
          </a:bodyPr>
          <a:lstStyle>
            <a:lvl1pPr>
              <a:defRPr sz="1400" baseline="0"/>
            </a:lvl1pPr>
          </a:lstStyle>
          <a:p>
            <a:r>
              <a:rPr lang="ru-RU" dirty="0"/>
              <a:t>Место для иконки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7069" y="3437713"/>
            <a:ext cx="209053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7069" y="3878734"/>
            <a:ext cx="2306563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lvl="0"/>
            <a:endParaRPr lang="ru-RU" dirty="0"/>
          </a:p>
        </p:txBody>
      </p:sp>
      <p:sp>
        <p:nvSpPr>
          <p:cNvPr id="29" name="Текст 15"/>
          <p:cNvSpPr>
            <a:spLocks noGrp="1"/>
          </p:cNvSpPr>
          <p:nvPr>
            <p:ph type="body" sz="quarter" idx="17" hasCustomPrompt="1"/>
          </p:nvPr>
        </p:nvSpPr>
        <p:spPr>
          <a:xfrm>
            <a:off x="3250144" y="3437713"/>
            <a:ext cx="209053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8" hasCustomPrompt="1"/>
          </p:nvPr>
        </p:nvSpPr>
        <p:spPr>
          <a:xfrm>
            <a:off x="3250144" y="3878734"/>
            <a:ext cx="2306563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lvl="0"/>
            <a:endParaRPr lang="ru-RU" dirty="0"/>
          </a:p>
        </p:txBody>
      </p:sp>
      <p:sp>
        <p:nvSpPr>
          <p:cNvPr id="36" name="Текст 15"/>
          <p:cNvSpPr>
            <a:spLocks noGrp="1"/>
          </p:cNvSpPr>
          <p:nvPr>
            <p:ph type="body" sz="quarter" idx="20" hasCustomPrompt="1"/>
          </p:nvPr>
        </p:nvSpPr>
        <p:spPr>
          <a:xfrm>
            <a:off x="6040699" y="3437685"/>
            <a:ext cx="209053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9" name="Текст 13"/>
          <p:cNvSpPr>
            <a:spLocks noGrp="1"/>
          </p:cNvSpPr>
          <p:nvPr>
            <p:ph type="body" sz="quarter" idx="21" hasCustomPrompt="1"/>
          </p:nvPr>
        </p:nvSpPr>
        <p:spPr>
          <a:xfrm>
            <a:off x="6040699" y="3878706"/>
            <a:ext cx="2306563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lvl="0"/>
            <a:endParaRPr lang="ru-RU" dirty="0"/>
          </a:p>
        </p:txBody>
      </p:sp>
      <p:sp>
        <p:nvSpPr>
          <p:cNvPr id="45" name="Текст 15"/>
          <p:cNvSpPr>
            <a:spLocks noGrp="1"/>
          </p:cNvSpPr>
          <p:nvPr>
            <p:ph type="body" sz="quarter" idx="23" hasCustomPrompt="1"/>
          </p:nvPr>
        </p:nvSpPr>
        <p:spPr>
          <a:xfrm>
            <a:off x="8662174" y="3448125"/>
            <a:ext cx="2090539" cy="396441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46" name="Текст 13"/>
          <p:cNvSpPr>
            <a:spLocks noGrp="1"/>
          </p:cNvSpPr>
          <p:nvPr>
            <p:ph type="body" sz="quarter" idx="24" hasCustomPrompt="1"/>
          </p:nvPr>
        </p:nvSpPr>
        <p:spPr>
          <a:xfrm>
            <a:off x="8662174" y="3889146"/>
            <a:ext cx="2306563" cy="238006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презентации.</a:t>
            </a:r>
          </a:p>
          <a:p>
            <a:pPr lvl="0"/>
            <a:endParaRPr lang="ru-RU" dirty="0"/>
          </a:p>
        </p:txBody>
      </p:sp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867" y="233245"/>
            <a:ext cx="435844" cy="435844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857" y="1062992"/>
            <a:ext cx="10622029" cy="523442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подзаголовка, образец подзаголовка, образец подзаголовка, образец подзаголовка, образец подзаголовка, образец подзаголовка</a:t>
            </a:r>
            <a:endParaRPr lang="en-US" dirty="0"/>
          </a:p>
        </p:txBody>
      </p:sp>
      <p:sp>
        <p:nvSpPr>
          <p:cNvPr id="34" name="Текст 13"/>
          <p:cNvSpPr>
            <a:spLocks noGrp="1"/>
          </p:cNvSpPr>
          <p:nvPr>
            <p:ph type="body" sz="quarter" idx="26" hasCustomPrompt="1"/>
          </p:nvPr>
        </p:nvSpPr>
        <p:spPr>
          <a:xfrm>
            <a:off x="462409" y="305796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3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8108" y="520156"/>
            <a:ext cx="10635750" cy="526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792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с таблиц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аблица 3"/>
          <p:cNvSpPr>
            <a:spLocks noGrp="1"/>
          </p:cNvSpPr>
          <p:nvPr>
            <p:ph type="tbl" sz="quarter" idx="10"/>
          </p:nvPr>
        </p:nvSpPr>
        <p:spPr>
          <a:xfrm>
            <a:off x="574675" y="1674813"/>
            <a:ext cx="10405730" cy="42386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/>
              <a:t>Вставка таблицы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246551"/>
            <a:ext cx="435844" cy="4358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246551"/>
            <a:ext cx="435844" cy="435844"/>
          </a:xfrm>
          <a:prstGeom prst="rect">
            <a:avLst/>
          </a:prstGeom>
        </p:spPr>
      </p:pic>
      <p:sp>
        <p:nvSpPr>
          <p:cNvPr id="39" name="Subtitle 2"/>
          <p:cNvSpPr txBox="1">
            <a:spLocks/>
          </p:cNvSpPr>
          <p:nvPr userDrawn="1"/>
        </p:nvSpPr>
        <p:spPr>
          <a:xfrm>
            <a:off x="473181" y="1062992"/>
            <a:ext cx="10622029" cy="5234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Количество исследований удобства положения</a:t>
            </a:r>
            <a:endParaRPr lang="en-US" dirty="0"/>
          </a:p>
        </p:txBody>
      </p:sp>
      <p:sp>
        <p:nvSpPr>
          <p:cNvPr id="46" name="Текст 13"/>
          <p:cNvSpPr>
            <a:spLocks noGrp="1"/>
          </p:cNvSpPr>
          <p:nvPr>
            <p:ph type="body" sz="quarter" idx="23" hasCustomPrompt="1"/>
          </p:nvPr>
        </p:nvSpPr>
        <p:spPr>
          <a:xfrm>
            <a:off x="473733" y="305796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47" name="Title Placeholder 1"/>
          <p:cNvSpPr txBox="1">
            <a:spLocks/>
          </p:cNvSpPr>
          <p:nvPr userDrawn="1"/>
        </p:nvSpPr>
        <p:spPr>
          <a:xfrm>
            <a:off x="469432" y="520156"/>
            <a:ext cx="10635750" cy="6801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Опрос пользователей в мобильном приложении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836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74330" y="521622"/>
            <a:ext cx="10515600" cy="555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ru-RU" dirty="0"/>
              <a:t>Численность персонала и регион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246551"/>
            <a:ext cx="435844" cy="4358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246551"/>
            <a:ext cx="435844" cy="435844"/>
          </a:xfrm>
          <a:prstGeom prst="rect">
            <a:avLst/>
          </a:prstGeom>
        </p:spPr>
      </p:pic>
      <p:sp>
        <p:nvSpPr>
          <p:cNvPr id="17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498334" y="5833044"/>
            <a:ext cx="10602222" cy="720726"/>
          </a:xfrm>
        </p:spPr>
        <p:txBody>
          <a:bodyPr>
            <a:normAutofit/>
          </a:bodyPr>
          <a:lstStyle>
            <a:lvl1pPr>
              <a:defRPr sz="1100" baseline="0"/>
            </a:lvl1pPr>
          </a:lstStyle>
          <a:p>
            <a:pPr lvl="0"/>
            <a:r>
              <a:rPr lang="ru-RU" dirty="0"/>
              <a:t>Исследование подготовлено на основании: анонимного онлайн-опроса, проведенного в период с 21 декабря 2015 г. по 14 января 2016 г. среди клиентов Банка данных заработных плат </a:t>
            </a:r>
            <a:r>
              <a:rPr lang="ru-RU" dirty="0" err="1"/>
              <a:t>HeadHunter</a:t>
            </a:r>
            <a:r>
              <a:rPr lang="ru-RU" dirty="0"/>
              <a:t> и участников Лиги HR-экспертов </a:t>
            </a:r>
            <a:r>
              <a:rPr lang="ru-RU" dirty="0" err="1"/>
              <a:t>HeadHunter</a:t>
            </a:r>
            <a:endParaRPr lang="ru-RU" dirty="0"/>
          </a:p>
        </p:txBody>
      </p:sp>
      <p:sp>
        <p:nvSpPr>
          <p:cNvPr id="18" name="Диаграмма 4"/>
          <p:cNvSpPr>
            <a:spLocks noGrp="1"/>
          </p:cNvSpPr>
          <p:nvPr>
            <p:ph type="chart" sz="quarter" idx="13"/>
          </p:nvPr>
        </p:nvSpPr>
        <p:spPr>
          <a:xfrm>
            <a:off x="6204012" y="2097087"/>
            <a:ext cx="4212468" cy="3240087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19" name="Диаграмма 4"/>
          <p:cNvSpPr>
            <a:spLocks noGrp="1"/>
          </p:cNvSpPr>
          <p:nvPr>
            <p:ph type="chart" sz="quarter" idx="14"/>
          </p:nvPr>
        </p:nvSpPr>
        <p:spPr>
          <a:xfrm>
            <a:off x="586884" y="2097086"/>
            <a:ext cx="4212468" cy="3240087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90984" y="308971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9284" y="1473664"/>
            <a:ext cx="10504106" cy="455539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Численность персонала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995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криншо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246551"/>
            <a:ext cx="435844" cy="435844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74586" y="1592264"/>
            <a:ext cx="2425789" cy="4285008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11"/>
          </p:nvPr>
        </p:nvSpPr>
        <p:spPr>
          <a:xfrm>
            <a:off x="3467708" y="1592264"/>
            <a:ext cx="2425789" cy="428500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5" name="Рисунок 3"/>
          <p:cNvSpPr>
            <a:spLocks noGrp="1"/>
          </p:cNvSpPr>
          <p:nvPr>
            <p:ph type="pic" sz="quarter" idx="12"/>
          </p:nvPr>
        </p:nvSpPr>
        <p:spPr>
          <a:xfrm>
            <a:off x="6360830" y="1592264"/>
            <a:ext cx="2425789" cy="428500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6" name="Рисунок 3"/>
          <p:cNvSpPr>
            <a:spLocks noGrp="1"/>
          </p:cNvSpPr>
          <p:nvPr>
            <p:ph type="pic" sz="quarter" idx="13"/>
          </p:nvPr>
        </p:nvSpPr>
        <p:spPr>
          <a:xfrm>
            <a:off x="9253952" y="1592264"/>
            <a:ext cx="2425789" cy="4285008"/>
          </a:xfr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73733" y="305796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29" name="Title Placeholder 1"/>
          <p:cNvSpPr txBox="1">
            <a:spLocks/>
          </p:cNvSpPr>
          <p:nvPr userDrawn="1"/>
        </p:nvSpPr>
        <p:spPr>
          <a:xfrm>
            <a:off x="469432" y="520156"/>
            <a:ext cx="10635750" cy="6765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Много скриншотов на одном</a:t>
            </a:r>
            <a:r>
              <a:rPr lang="ru-RU" baseline="0" dirty="0"/>
              <a:t> экране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356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c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6419850" y="2142996"/>
            <a:ext cx="5772150" cy="4233528"/>
          </a:xfrm>
          <a:prstGeom prst="rect">
            <a:avLst/>
          </a:prstGeom>
          <a:solidFill>
            <a:srgbClr val="CC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8672" y="2149666"/>
            <a:ext cx="3996104" cy="919294"/>
          </a:xfrm>
        </p:spPr>
        <p:txBody>
          <a:bodyPr>
            <a:normAutofit/>
          </a:bodyPr>
          <a:lstStyle>
            <a:lvl1pPr marL="144000" indent="-144000">
              <a:lnSpc>
                <a:spcPct val="100000"/>
              </a:lnSpc>
              <a:buFont typeface="Arial" panose="020B0604020202020204" pitchFamily="34" charset="0"/>
              <a:buChar char="•"/>
              <a:defRPr sz="1400" baseline="0"/>
            </a:lvl1pPr>
          </a:lstStyle>
          <a:p>
            <a:pPr lvl="0"/>
            <a:r>
              <a:rPr lang="ru-RU" dirty="0"/>
              <a:t>Индивидуальные настройки </a:t>
            </a:r>
            <a:r>
              <a:rPr lang="ru-RU" dirty="0" err="1"/>
              <a:t>таргетинга</a:t>
            </a:r>
            <a:r>
              <a:rPr lang="ru-RU" dirty="0"/>
              <a:t> (регион, пол, возраст, доход и знание языков) позволяют общаться с нужной аудиторией. </a:t>
            </a:r>
          </a:p>
          <a:p>
            <a:pPr lvl="0"/>
            <a:endParaRPr lang="ru-RU" dirty="0"/>
          </a:p>
        </p:txBody>
      </p:sp>
      <p:sp>
        <p:nvSpPr>
          <p:cNvPr id="25" name="Текст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8332" y="3049766"/>
            <a:ext cx="3996444" cy="919294"/>
          </a:xfrm>
        </p:spPr>
        <p:txBody>
          <a:bodyPr>
            <a:normAutofit/>
          </a:bodyPr>
          <a:lstStyle>
            <a:lvl1pPr marL="144000" indent="-144000">
              <a:lnSpc>
                <a:spcPct val="100000"/>
              </a:lnSpc>
              <a:buFont typeface="Arial" panose="020B0604020202020204" pitchFamily="34" charset="0"/>
              <a:buChar char="•"/>
              <a:defRPr sz="1400" baseline="0"/>
            </a:lvl1pPr>
          </a:lstStyle>
          <a:p>
            <a:pPr lvl="0"/>
            <a:r>
              <a:rPr lang="ru-RU" dirty="0"/>
              <a:t>Широкий охват: нужный кандидат увидит объявление на всех ресурсах hh.ru, в социальных сетях и поисковых системах. </a:t>
            </a:r>
          </a:p>
          <a:p>
            <a:pPr lvl="0"/>
            <a:endParaRPr lang="ru-RU" dirty="0"/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8" hasCustomPrompt="1"/>
          </p:nvPr>
        </p:nvSpPr>
        <p:spPr>
          <a:xfrm>
            <a:off x="478672" y="3969060"/>
            <a:ext cx="3996104" cy="686701"/>
          </a:xfrm>
        </p:spPr>
        <p:txBody>
          <a:bodyPr>
            <a:normAutofit/>
          </a:bodyPr>
          <a:lstStyle>
            <a:lvl1pPr marL="144000" indent="-144000">
              <a:lnSpc>
                <a:spcPct val="100000"/>
              </a:lnSpc>
              <a:buFont typeface="Arial" panose="020B0604020202020204" pitchFamily="34" charset="0"/>
              <a:buChar char="•"/>
              <a:defRPr sz="1400" baseline="0"/>
            </a:lvl1pPr>
          </a:lstStyle>
          <a:p>
            <a:pPr lvl="0"/>
            <a:r>
              <a:rPr lang="ru-RU" dirty="0"/>
              <a:t>Фиксированная стоимость гарантированного перехода: 20 руб. – регионы, 30 руб. – Москва. </a:t>
            </a:r>
          </a:p>
          <a:p>
            <a:pPr lvl="0"/>
            <a:endParaRPr lang="ru-RU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4805" y="1076393"/>
            <a:ext cx="10635750" cy="54028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Создайте рекламное объявление за пару кликов, и нужные кандидаты увидят его в проектах «</a:t>
            </a:r>
            <a:r>
              <a:rPr lang="ru-RU" dirty="0" err="1"/>
              <a:t>Яндекс.Директ</a:t>
            </a:r>
            <a:r>
              <a:rPr lang="ru-RU" dirty="0"/>
              <a:t>», «</a:t>
            </a:r>
            <a:r>
              <a:rPr lang="ru-RU" dirty="0" err="1"/>
              <a:t>ВКонтакте</a:t>
            </a:r>
            <a:r>
              <a:rPr lang="ru-RU" dirty="0"/>
              <a:t>», hh.ru, «Одноклассники», «Мой Мир».</a:t>
            </a:r>
            <a:endParaRPr lang="en-US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4804" y="520586"/>
            <a:ext cx="10635751" cy="551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/>
            </a:lvl1pPr>
          </a:lstStyle>
          <a:p>
            <a:r>
              <a:rPr lang="en-US" dirty="0" err="1"/>
              <a:t>Clickme</a:t>
            </a:r>
            <a:endParaRPr lang="en-US" dirty="0"/>
          </a:p>
        </p:txBody>
      </p:sp>
      <p:sp>
        <p:nvSpPr>
          <p:cNvPr id="38" name="Текст 13"/>
          <p:cNvSpPr>
            <a:spLocks noGrp="1"/>
          </p:cNvSpPr>
          <p:nvPr>
            <p:ph type="body" sz="quarter" idx="19" hasCustomPrompt="1"/>
          </p:nvPr>
        </p:nvSpPr>
        <p:spPr>
          <a:xfrm>
            <a:off x="478332" y="4655761"/>
            <a:ext cx="3996444" cy="628637"/>
          </a:xfrm>
        </p:spPr>
        <p:txBody>
          <a:bodyPr>
            <a:normAutofit/>
          </a:bodyPr>
          <a:lstStyle>
            <a:lvl1pPr marL="144000" indent="-144000">
              <a:lnSpc>
                <a:spcPct val="100000"/>
              </a:lnSpc>
              <a:buFont typeface="Arial" panose="020B0604020202020204" pitchFamily="34" charset="0"/>
              <a:buChar char="•"/>
              <a:defRPr sz="1400" baseline="0"/>
            </a:lvl1pPr>
          </a:lstStyle>
          <a:p>
            <a:pPr lvl="0"/>
            <a:r>
              <a:rPr lang="ru-RU" dirty="0"/>
              <a:t>Готовый шаблон рекламного объявления, вам не понадобится дизайнер. </a:t>
            </a:r>
          </a:p>
        </p:txBody>
      </p:sp>
      <p:sp>
        <p:nvSpPr>
          <p:cNvPr id="39" name="Текст 13"/>
          <p:cNvSpPr>
            <a:spLocks noGrp="1"/>
          </p:cNvSpPr>
          <p:nvPr>
            <p:ph type="body" sz="quarter" idx="20" hasCustomPrompt="1"/>
          </p:nvPr>
        </p:nvSpPr>
        <p:spPr>
          <a:xfrm>
            <a:off x="490984" y="5340528"/>
            <a:ext cx="3983792" cy="628637"/>
          </a:xfrm>
        </p:spPr>
        <p:txBody>
          <a:bodyPr>
            <a:normAutofit/>
          </a:bodyPr>
          <a:lstStyle>
            <a:lvl1pPr marL="144000" indent="-144000">
              <a:lnSpc>
                <a:spcPct val="100000"/>
              </a:lnSpc>
              <a:buFont typeface="Arial" panose="020B0604020202020204" pitchFamily="34" charset="0"/>
              <a:buChar char="•"/>
              <a:defRPr sz="1400" baseline="0"/>
            </a:lvl1pPr>
          </a:lstStyle>
          <a:p>
            <a:pPr lvl="0"/>
            <a:r>
              <a:rPr lang="ru-RU" dirty="0"/>
              <a:t>Быстрый доступ к статистике и документам в личном кабинете.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1"/>
          </p:nvPr>
        </p:nvSpPr>
        <p:spPr>
          <a:xfrm>
            <a:off x="6419850" y="2149475"/>
            <a:ext cx="5772150" cy="419584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8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73733" y="305796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3204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4"/>
          <p:cNvSpPr>
            <a:spLocks noGrp="1"/>
          </p:cNvSpPr>
          <p:nvPr>
            <p:ph type="pic" sz="quarter" idx="20"/>
          </p:nvPr>
        </p:nvSpPr>
        <p:spPr>
          <a:xfrm>
            <a:off x="3215505" y="2356416"/>
            <a:ext cx="1403350" cy="14033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7069" y="3964212"/>
            <a:ext cx="2090539" cy="396441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Ричард </a:t>
            </a:r>
            <a:r>
              <a:rPr lang="ru-RU" dirty="0" err="1"/>
              <a:t>Мосли</a:t>
            </a:r>
            <a:endParaRPr lang="ru-RU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2712" y="1112699"/>
            <a:ext cx="7729207" cy="643121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Умному бизнесу — умные технологии! </a:t>
            </a:r>
          </a:p>
          <a:p>
            <a:r>
              <a:rPr lang="ru-RU" dirty="0"/>
              <a:t>30 сентября – 1 октября, Москва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0043" y="520105"/>
            <a:ext cx="7757115" cy="5196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HR Digital 2018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7070" y="4365104"/>
            <a:ext cx="2168334" cy="11231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/>
              <a:t>Глобальный </a:t>
            </a:r>
            <a:r>
              <a:rPr lang="ru-RU" dirty="0" err="1"/>
              <a:t>вицепрезидент</a:t>
            </a:r>
            <a:r>
              <a:rPr lang="ru-RU" dirty="0"/>
              <a:t> по стратегии </a:t>
            </a:r>
            <a:r>
              <a:rPr lang="ru-RU" dirty="0" err="1"/>
              <a:t>Universum</a:t>
            </a:r>
            <a:endParaRPr lang="ru-RU" dirty="0"/>
          </a:p>
        </p:txBody>
      </p:sp>
      <p:sp>
        <p:nvSpPr>
          <p:cNvPr id="47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3117822" y="3971750"/>
            <a:ext cx="2090539" cy="396441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Эрик Ван </a:t>
            </a:r>
            <a:r>
              <a:rPr lang="ru-RU" dirty="0" err="1"/>
              <a:t>Вульпен</a:t>
            </a:r>
            <a:endParaRPr lang="ru-RU" dirty="0"/>
          </a:p>
        </p:txBody>
      </p:sp>
      <p:sp>
        <p:nvSpPr>
          <p:cNvPr id="48" name="Текст 13"/>
          <p:cNvSpPr>
            <a:spLocks noGrp="1"/>
          </p:cNvSpPr>
          <p:nvPr>
            <p:ph type="body" sz="quarter" idx="16" hasCustomPrompt="1"/>
          </p:nvPr>
        </p:nvSpPr>
        <p:spPr>
          <a:xfrm>
            <a:off x="3117823" y="4372642"/>
            <a:ext cx="2168334" cy="11231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en-US" dirty="0" err="1"/>
              <a:t>Основатель</a:t>
            </a:r>
            <a:r>
              <a:rPr lang="en-US" dirty="0"/>
              <a:t> Academy to Innovate HR</a:t>
            </a:r>
            <a:endParaRPr lang="ru-RU" dirty="0"/>
          </a:p>
        </p:txBody>
      </p:sp>
      <p:sp>
        <p:nvSpPr>
          <p:cNvPr id="49" name="Текст 15"/>
          <p:cNvSpPr>
            <a:spLocks noGrp="1"/>
          </p:cNvSpPr>
          <p:nvPr>
            <p:ph type="body" sz="quarter" idx="17" hasCustomPrompt="1"/>
          </p:nvPr>
        </p:nvSpPr>
        <p:spPr>
          <a:xfrm>
            <a:off x="6015361" y="3949523"/>
            <a:ext cx="2090539" cy="396441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ru-RU" dirty="0"/>
              <a:t>Карен </a:t>
            </a:r>
            <a:r>
              <a:rPr lang="ru-RU" dirty="0" err="1"/>
              <a:t>Азулай</a:t>
            </a:r>
            <a:endParaRPr lang="ru-RU" dirty="0"/>
          </a:p>
        </p:txBody>
      </p:sp>
      <p:sp>
        <p:nvSpPr>
          <p:cNvPr id="50" name="Текст 13"/>
          <p:cNvSpPr>
            <a:spLocks noGrp="1"/>
          </p:cNvSpPr>
          <p:nvPr>
            <p:ph type="body" sz="quarter" idx="18" hasCustomPrompt="1"/>
          </p:nvPr>
        </p:nvSpPr>
        <p:spPr>
          <a:xfrm>
            <a:off x="6015361" y="4350415"/>
            <a:ext cx="2380029" cy="11231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aseline="0"/>
            </a:lvl1pPr>
          </a:lstStyle>
          <a:p>
            <a:pPr lvl="0"/>
            <a:r>
              <a:rPr lang="ru-RU" dirty="0" err="1"/>
              <a:t>Сооснователь</a:t>
            </a:r>
            <a:r>
              <a:rPr lang="ru-RU" dirty="0"/>
              <a:t> </a:t>
            </a:r>
            <a:r>
              <a:rPr lang="en-US" dirty="0" err="1"/>
              <a:t>HRTech</a:t>
            </a:r>
            <a:r>
              <a:rPr lang="en-US" dirty="0"/>
              <a:t> Nation, HR Tech </a:t>
            </a:r>
            <a:r>
              <a:rPr lang="ru-RU" dirty="0"/>
              <a:t>евангелист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9"/>
          </p:nvPr>
        </p:nvSpPr>
        <p:spPr>
          <a:xfrm>
            <a:off x="571500" y="2349500"/>
            <a:ext cx="1403350" cy="14033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52" name="Рисунок 4"/>
          <p:cNvSpPr>
            <a:spLocks noGrp="1"/>
          </p:cNvSpPr>
          <p:nvPr>
            <p:ph type="pic" sz="quarter" idx="21"/>
          </p:nvPr>
        </p:nvSpPr>
        <p:spPr>
          <a:xfrm>
            <a:off x="6085550" y="2356416"/>
            <a:ext cx="1403350" cy="140335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22" hasCustomPrompt="1"/>
          </p:nvPr>
        </p:nvSpPr>
        <p:spPr>
          <a:xfrm>
            <a:off x="476697" y="304208"/>
            <a:ext cx="7740461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23" name="Прямоугольник 14"/>
          <p:cNvSpPr/>
          <p:nvPr userDrawn="1"/>
        </p:nvSpPr>
        <p:spPr>
          <a:xfrm>
            <a:off x="8831255" y="0"/>
            <a:ext cx="3360744" cy="6858000"/>
          </a:xfrm>
          <a:custGeom>
            <a:avLst/>
            <a:gdLst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  <a:gd name="connsiteX0" fmla="*/ 0 w 3360744"/>
              <a:gd name="connsiteY0" fmla="*/ 0 h 6858000"/>
              <a:gd name="connsiteX1" fmla="*/ 3360744 w 3360744"/>
              <a:gd name="connsiteY1" fmla="*/ 0 h 6858000"/>
              <a:gd name="connsiteX2" fmla="*/ 3360744 w 3360744"/>
              <a:gd name="connsiteY2" fmla="*/ 6858000 h 6858000"/>
              <a:gd name="connsiteX3" fmla="*/ 0 w 3360744"/>
              <a:gd name="connsiteY3" fmla="*/ 6858000 h 6858000"/>
              <a:gd name="connsiteX4" fmla="*/ 0 w 33607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0744" h="6858000">
                <a:moveTo>
                  <a:pt x="0" y="0"/>
                </a:moveTo>
                <a:lnTo>
                  <a:pt x="3360744" y="0"/>
                </a:lnTo>
                <a:lnTo>
                  <a:pt x="3360744" y="6858000"/>
                </a:lnTo>
                <a:lnTo>
                  <a:pt x="0" y="6858000"/>
                </a:lnTo>
                <a:cubicBezTo>
                  <a:pt x="4763" y="6591300"/>
                  <a:pt x="0" y="2286000"/>
                  <a:pt x="0" y="0"/>
                </a:cubicBezTo>
                <a:close/>
              </a:path>
            </a:pathLst>
          </a:cu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 userDrawn="1"/>
        </p:nvSpPr>
        <p:spPr>
          <a:xfrm>
            <a:off x="11460596" y="212445"/>
            <a:ext cx="516255" cy="516255"/>
          </a:xfrm>
          <a:prstGeom prst="ellipse">
            <a:avLst/>
          </a:prstGeom>
          <a:solidFill>
            <a:srgbClr val="E101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583" y="246551"/>
            <a:ext cx="435844" cy="435844"/>
          </a:xfrm>
          <a:prstGeom prst="rect">
            <a:avLst/>
          </a:prstGeom>
          <a:noFill/>
        </p:spPr>
      </p:pic>
      <p:sp>
        <p:nvSpPr>
          <p:cNvPr id="26" name="Рисунок 23"/>
          <p:cNvSpPr>
            <a:spLocks noGrp="1"/>
          </p:cNvSpPr>
          <p:nvPr>
            <p:ph type="pic" sz="quarter" idx="23"/>
          </p:nvPr>
        </p:nvSpPr>
        <p:spPr>
          <a:xfrm>
            <a:off x="8830972" y="-3041"/>
            <a:ext cx="3362512" cy="6864622"/>
          </a:xfrm>
          <a:custGeom>
            <a:avLst/>
            <a:gdLst>
              <a:gd name="connsiteX0" fmla="*/ 0 w 3360737"/>
              <a:gd name="connsiteY0" fmla="*/ 2236788 h 4473575"/>
              <a:gd name="connsiteX1" fmla="*/ 1680369 w 3360737"/>
              <a:gd name="connsiteY1" fmla="*/ 0 h 4473575"/>
              <a:gd name="connsiteX2" fmla="*/ 3360738 w 3360737"/>
              <a:gd name="connsiteY2" fmla="*/ 2236788 h 4473575"/>
              <a:gd name="connsiteX3" fmla="*/ 1680369 w 3360737"/>
              <a:gd name="connsiteY3" fmla="*/ 4473576 h 4473575"/>
              <a:gd name="connsiteX4" fmla="*/ 0 w 3360737"/>
              <a:gd name="connsiteY4" fmla="*/ 2236788 h 4473575"/>
              <a:gd name="connsiteX5" fmla="*/ 840184 w 3360737"/>
              <a:gd name="connsiteY5" fmla="*/ 2236788 h 4473575"/>
              <a:gd name="connsiteX6" fmla="*/ 1680368 w 3360737"/>
              <a:gd name="connsiteY6" fmla="*/ 3633391 h 4473575"/>
              <a:gd name="connsiteX7" fmla="*/ 2520552 w 3360737"/>
              <a:gd name="connsiteY7" fmla="*/ 2236788 h 4473575"/>
              <a:gd name="connsiteX8" fmla="*/ 1680368 w 3360737"/>
              <a:gd name="connsiteY8" fmla="*/ 840185 h 4473575"/>
              <a:gd name="connsiteX9" fmla="*/ 840184 w 3360737"/>
              <a:gd name="connsiteY9" fmla="*/ 2236788 h 4473575"/>
              <a:gd name="connsiteX0" fmla="*/ 0 w 3360738"/>
              <a:gd name="connsiteY0" fmla="*/ 2236788 h 4473576"/>
              <a:gd name="connsiteX1" fmla="*/ 1680369 w 3360738"/>
              <a:gd name="connsiteY1" fmla="*/ 0 h 4473576"/>
              <a:gd name="connsiteX2" fmla="*/ 3360738 w 3360738"/>
              <a:gd name="connsiteY2" fmla="*/ 2236788 h 4473576"/>
              <a:gd name="connsiteX3" fmla="*/ 1680369 w 3360738"/>
              <a:gd name="connsiteY3" fmla="*/ 4473576 h 4473576"/>
              <a:gd name="connsiteX4" fmla="*/ 0 w 3360738"/>
              <a:gd name="connsiteY4" fmla="*/ 2236788 h 4473576"/>
              <a:gd name="connsiteX5" fmla="*/ 840184 w 3360738"/>
              <a:gd name="connsiteY5" fmla="*/ 2236788 h 4473576"/>
              <a:gd name="connsiteX6" fmla="*/ 1680368 w 3360738"/>
              <a:gd name="connsiteY6" fmla="*/ 3633391 h 4473576"/>
              <a:gd name="connsiteX7" fmla="*/ 2520552 w 3360738"/>
              <a:gd name="connsiteY7" fmla="*/ 2236788 h 4473576"/>
              <a:gd name="connsiteX8" fmla="*/ 1680368 w 3360738"/>
              <a:gd name="connsiteY8" fmla="*/ 840185 h 4473576"/>
              <a:gd name="connsiteX9" fmla="*/ 840184 w 3360738"/>
              <a:gd name="connsiteY9" fmla="*/ 2236788 h 4473576"/>
              <a:gd name="connsiteX0" fmla="*/ 38062 w 3410351"/>
              <a:gd name="connsiteY0" fmla="*/ 2236788 h 5970602"/>
              <a:gd name="connsiteX1" fmla="*/ 1718431 w 3410351"/>
              <a:gd name="connsiteY1" fmla="*/ 0 h 5970602"/>
              <a:gd name="connsiteX2" fmla="*/ 3398800 w 3410351"/>
              <a:gd name="connsiteY2" fmla="*/ 2236788 h 5970602"/>
              <a:gd name="connsiteX3" fmla="*/ 982056 w 3410351"/>
              <a:gd name="connsiteY3" fmla="*/ 5970602 h 5970602"/>
              <a:gd name="connsiteX4" fmla="*/ 38062 w 3410351"/>
              <a:gd name="connsiteY4" fmla="*/ 2236788 h 5970602"/>
              <a:gd name="connsiteX5" fmla="*/ 878246 w 3410351"/>
              <a:gd name="connsiteY5" fmla="*/ 2236788 h 5970602"/>
              <a:gd name="connsiteX6" fmla="*/ 1718430 w 3410351"/>
              <a:gd name="connsiteY6" fmla="*/ 3633391 h 5970602"/>
              <a:gd name="connsiteX7" fmla="*/ 2558614 w 3410351"/>
              <a:gd name="connsiteY7" fmla="*/ 2236788 h 5970602"/>
              <a:gd name="connsiteX8" fmla="*/ 1718430 w 3410351"/>
              <a:gd name="connsiteY8" fmla="*/ 840185 h 5970602"/>
              <a:gd name="connsiteX9" fmla="*/ 878246 w 3410351"/>
              <a:gd name="connsiteY9" fmla="*/ 2236788 h 5970602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219626 w 3588910"/>
              <a:gd name="connsiteY0" fmla="*/ 2329967 h 6063781"/>
              <a:gd name="connsiteX1" fmla="*/ 143944 w 3588910"/>
              <a:gd name="connsiteY1" fmla="*/ 611068 h 6063781"/>
              <a:gd name="connsiteX2" fmla="*/ 1899995 w 3588910"/>
              <a:gd name="connsiteY2" fmla="*/ 93179 h 6063781"/>
              <a:gd name="connsiteX3" fmla="*/ 3580364 w 3588910"/>
              <a:gd name="connsiteY3" fmla="*/ 2329967 h 6063781"/>
              <a:gd name="connsiteX4" fmla="*/ 1163620 w 3588910"/>
              <a:gd name="connsiteY4" fmla="*/ 6063781 h 6063781"/>
              <a:gd name="connsiteX5" fmla="*/ 219626 w 3588910"/>
              <a:gd name="connsiteY5" fmla="*/ 2329967 h 6063781"/>
              <a:gd name="connsiteX6" fmla="*/ 1059810 w 3588910"/>
              <a:gd name="connsiteY6" fmla="*/ 2329967 h 6063781"/>
              <a:gd name="connsiteX7" fmla="*/ 1899994 w 3588910"/>
              <a:gd name="connsiteY7" fmla="*/ 3726570 h 6063781"/>
              <a:gd name="connsiteX8" fmla="*/ 2740178 w 3588910"/>
              <a:gd name="connsiteY8" fmla="*/ 2329967 h 6063781"/>
              <a:gd name="connsiteX9" fmla="*/ 1899994 w 3588910"/>
              <a:gd name="connsiteY9" fmla="*/ 933364 h 6063781"/>
              <a:gd name="connsiteX10" fmla="*/ 1059810 w 3588910"/>
              <a:gd name="connsiteY10" fmla="*/ 2329967 h 6063781"/>
              <a:gd name="connsiteX0" fmla="*/ 316173 w 3861203"/>
              <a:gd name="connsiteY0" fmla="*/ 2358847 h 6092661"/>
              <a:gd name="connsiteX1" fmla="*/ 240491 w 3861203"/>
              <a:gd name="connsiteY1" fmla="*/ 639948 h 6092661"/>
              <a:gd name="connsiteX2" fmla="*/ 3307452 w 3861203"/>
              <a:gd name="connsiteY2" fmla="*/ 89691 h 6092661"/>
              <a:gd name="connsiteX3" fmla="*/ 3676911 w 3861203"/>
              <a:gd name="connsiteY3" fmla="*/ 2358847 h 6092661"/>
              <a:gd name="connsiteX4" fmla="*/ 1260167 w 3861203"/>
              <a:gd name="connsiteY4" fmla="*/ 6092661 h 6092661"/>
              <a:gd name="connsiteX5" fmla="*/ 316173 w 3861203"/>
              <a:gd name="connsiteY5" fmla="*/ 2358847 h 6092661"/>
              <a:gd name="connsiteX6" fmla="*/ 1156357 w 3861203"/>
              <a:gd name="connsiteY6" fmla="*/ 2358847 h 6092661"/>
              <a:gd name="connsiteX7" fmla="*/ 1996541 w 3861203"/>
              <a:gd name="connsiteY7" fmla="*/ 3755450 h 6092661"/>
              <a:gd name="connsiteX8" fmla="*/ 2836725 w 3861203"/>
              <a:gd name="connsiteY8" fmla="*/ 2358847 h 6092661"/>
              <a:gd name="connsiteX9" fmla="*/ 1996541 w 3861203"/>
              <a:gd name="connsiteY9" fmla="*/ 962244 h 6092661"/>
              <a:gd name="connsiteX10" fmla="*/ 1156357 w 3861203"/>
              <a:gd name="connsiteY10" fmla="*/ 2358847 h 6092661"/>
              <a:gd name="connsiteX0" fmla="*/ 316173 w 3728126"/>
              <a:gd name="connsiteY0" fmla="*/ 2613450 h 6877363"/>
              <a:gd name="connsiteX1" fmla="*/ 240491 w 3728126"/>
              <a:gd name="connsiteY1" fmla="*/ 894551 h 6877363"/>
              <a:gd name="connsiteX2" fmla="*/ 3307452 w 3728126"/>
              <a:gd name="connsiteY2" fmla="*/ 344294 h 6877363"/>
              <a:gd name="connsiteX3" fmla="*/ 3482702 w 3728126"/>
              <a:gd name="connsiteY3" fmla="*/ 6206314 h 6877363"/>
              <a:gd name="connsiteX4" fmla="*/ 1260167 w 3728126"/>
              <a:gd name="connsiteY4" fmla="*/ 6347264 h 6877363"/>
              <a:gd name="connsiteX5" fmla="*/ 316173 w 3728126"/>
              <a:gd name="connsiteY5" fmla="*/ 2613450 h 6877363"/>
              <a:gd name="connsiteX6" fmla="*/ 1156357 w 3728126"/>
              <a:gd name="connsiteY6" fmla="*/ 2613450 h 6877363"/>
              <a:gd name="connsiteX7" fmla="*/ 1996541 w 3728126"/>
              <a:gd name="connsiteY7" fmla="*/ 4010053 h 6877363"/>
              <a:gd name="connsiteX8" fmla="*/ 2836725 w 3728126"/>
              <a:gd name="connsiteY8" fmla="*/ 2613450 h 6877363"/>
              <a:gd name="connsiteX9" fmla="*/ 1996541 w 3728126"/>
              <a:gd name="connsiteY9" fmla="*/ 1216847 h 6877363"/>
              <a:gd name="connsiteX10" fmla="*/ 1156357 w 3728126"/>
              <a:gd name="connsiteY10" fmla="*/ 2613450 h 6877363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613450 h 7045040"/>
              <a:gd name="connsiteX1" fmla="*/ 206667 w 3757847"/>
              <a:gd name="connsiteY1" fmla="*/ 894551 h 7045040"/>
              <a:gd name="connsiteX2" fmla="*/ 3273628 w 3757847"/>
              <a:gd name="connsiteY2" fmla="*/ 344294 h 7045040"/>
              <a:gd name="connsiteX3" fmla="*/ 3448878 w 3757847"/>
              <a:gd name="connsiteY3" fmla="*/ 6206314 h 7045040"/>
              <a:gd name="connsiteX4" fmla="*/ 303851 w 3757847"/>
              <a:gd name="connsiteY4" fmla="*/ 6630485 h 7045040"/>
              <a:gd name="connsiteX5" fmla="*/ 282349 w 3757847"/>
              <a:gd name="connsiteY5" fmla="*/ 2613450 h 7045040"/>
              <a:gd name="connsiteX6" fmla="*/ 1122533 w 3757847"/>
              <a:gd name="connsiteY6" fmla="*/ 2613450 h 7045040"/>
              <a:gd name="connsiteX7" fmla="*/ 1962717 w 3757847"/>
              <a:gd name="connsiteY7" fmla="*/ 4010053 h 7045040"/>
              <a:gd name="connsiteX8" fmla="*/ 2802901 w 3757847"/>
              <a:gd name="connsiteY8" fmla="*/ 2613450 h 7045040"/>
              <a:gd name="connsiteX9" fmla="*/ 1962717 w 3757847"/>
              <a:gd name="connsiteY9" fmla="*/ 1216847 h 7045040"/>
              <a:gd name="connsiteX10" fmla="*/ 1122533 w 3757847"/>
              <a:gd name="connsiteY10" fmla="*/ 2613450 h 7045040"/>
              <a:gd name="connsiteX0" fmla="*/ 282349 w 3757847"/>
              <a:gd name="connsiteY0" fmla="*/ 2561430 h 6993020"/>
              <a:gd name="connsiteX1" fmla="*/ 206667 w 3757847"/>
              <a:gd name="connsiteY1" fmla="*/ 842531 h 6993020"/>
              <a:gd name="connsiteX2" fmla="*/ 3273628 w 3757847"/>
              <a:gd name="connsiteY2" fmla="*/ 292274 h 6993020"/>
              <a:gd name="connsiteX3" fmla="*/ 3448878 w 3757847"/>
              <a:gd name="connsiteY3" fmla="*/ 6154294 h 6993020"/>
              <a:gd name="connsiteX4" fmla="*/ 303851 w 3757847"/>
              <a:gd name="connsiteY4" fmla="*/ 6578465 h 6993020"/>
              <a:gd name="connsiteX5" fmla="*/ 282349 w 3757847"/>
              <a:gd name="connsiteY5" fmla="*/ 2561430 h 6993020"/>
              <a:gd name="connsiteX6" fmla="*/ 1122533 w 3757847"/>
              <a:gd name="connsiteY6" fmla="*/ 2561430 h 6993020"/>
              <a:gd name="connsiteX7" fmla="*/ 1962717 w 3757847"/>
              <a:gd name="connsiteY7" fmla="*/ 3958033 h 6993020"/>
              <a:gd name="connsiteX8" fmla="*/ 2802901 w 3757847"/>
              <a:gd name="connsiteY8" fmla="*/ 2561430 h 6993020"/>
              <a:gd name="connsiteX9" fmla="*/ 1962717 w 3757847"/>
              <a:gd name="connsiteY9" fmla="*/ 1164827 h 6993020"/>
              <a:gd name="connsiteX10" fmla="*/ 1122533 w 3757847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690555"/>
              <a:gd name="connsiteY0" fmla="*/ 2561430 h 6993020"/>
              <a:gd name="connsiteX1" fmla="*/ 139375 w 3690555"/>
              <a:gd name="connsiteY1" fmla="*/ 842531 h 6993020"/>
              <a:gd name="connsiteX2" fmla="*/ 3206336 w 3690555"/>
              <a:gd name="connsiteY2" fmla="*/ 292274 h 6993020"/>
              <a:gd name="connsiteX3" fmla="*/ 3381586 w 3690555"/>
              <a:gd name="connsiteY3" fmla="*/ 6154294 h 6993020"/>
              <a:gd name="connsiteX4" fmla="*/ 236559 w 3690555"/>
              <a:gd name="connsiteY4" fmla="*/ 6578465 h 6993020"/>
              <a:gd name="connsiteX5" fmla="*/ 215057 w 3690555"/>
              <a:gd name="connsiteY5" fmla="*/ 2561430 h 6993020"/>
              <a:gd name="connsiteX6" fmla="*/ 1055241 w 3690555"/>
              <a:gd name="connsiteY6" fmla="*/ 2561430 h 6993020"/>
              <a:gd name="connsiteX7" fmla="*/ 1895425 w 3690555"/>
              <a:gd name="connsiteY7" fmla="*/ 3958033 h 6993020"/>
              <a:gd name="connsiteX8" fmla="*/ 2735609 w 3690555"/>
              <a:gd name="connsiteY8" fmla="*/ 2561430 h 6993020"/>
              <a:gd name="connsiteX9" fmla="*/ 1895425 w 3690555"/>
              <a:gd name="connsiteY9" fmla="*/ 1164827 h 6993020"/>
              <a:gd name="connsiteX10" fmla="*/ 1055241 w 3690555"/>
              <a:gd name="connsiteY10" fmla="*/ 2561430 h 6993020"/>
              <a:gd name="connsiteX0" fmla="*/ 215057 w 3551385"/>
              <a:gd name="connsiteY0" fmla="*/ 2561430 h 6993020"/>
              <a:gd name="connsiteX1" fmla="*/ 139375 w 3551385"/>
              <a:gd name="connsiteY1" fmla="*/ 842531 h 6993020"/>
              <a:gd name="connsiteX2" fmla="*/ 3206336 w 3551385"/>
              <a:gd name="connsiteY2" fmla="*/ 292274 h 6993020"/>
              <a:gd name="connsiteX3" fmla="*/ 3381586 w 3551385"/>
              <a:gd name="connsiteY3" fmla="*/ 6154294 h 6993020"/>
              <a:gd name="connsiteX4" fmla="*/ 236559 w 3551385"/>
              <a:gd name="connsiteY4" fmla="*/ 6578465 h 6993020"/>
              <a:gd name="connsiteX5" fmla="*/ 215057 w 3551385"/>
              <a:gd name="connsiteY5" fmla="*/ 2561430 h 6993020"/>
              <a:gd name="connsiteX6" fmla="*/ 1055241 w 3551385"/>
              <a:gd name="connsiteY6" fmla="*/ 2561430 h 6993020"/>
              <a:gd name="connsiteX7" fmla="*/ 1895425 w 3551385"/>
              <a:gd name="connsiteY7" fmla="*/ 3958033 h 6993020"/>
              <a:gd name="connsiteX8" fmla="*/ 2735609 w 3551385"/>
              <a:gd name="connsiteY8" fmla="*/ 2561430 h 6993020"/>
              <a:gd name="connsiteX9" fmla="*/ 1895425 w 3551385"/>
              <a:gd name="connsiteY9" fmla="*/ 1164827 h 6993020"/>
              <a:gd name="connsiteX10" fmla="*/ 1055241 w 3551385"/>
              <a:gd name="connsiteY10" fmla="*/ 2561430 h 6993020"/>
              <a:gd name="connsiteX0" fmla="*/ 215057 w 3674735"/>
              <a:gd name="connsiteY0" fmla="*/ 2499473 h 6927147"/>
              <a:gd name="connsiteX1" fmla="*/ 139375 w 3674735"/>
              <a:gd name="connsiteY1" fmla="*/ 780574 h 6927147"/>
              <a:gd name="connsiteX2" fmla="*/ 3594753 w 3674735"/>
              <a:gd name="connsiteY2" fmla="*/ 303145 h 6927147"/>
              <a:gd name="connsiteX3" fmla="*/ 3381586 w 3674735"/>
              <a:gd name="connsiteY3" fmla="*/ 6092337 h 6927147"/>
              <a:gd name="connsiteX4" fmla="*/ 236559 w 3674735"/>
              <a:gd name="connsiteY4" fmla="*/ 6516508 h 6927147"/>
              <a:gd name="connsiteX5" fmla="*/ 215057 w 3674735"/>
              <a:gd name="connsiteY5" fmla="*/ 2499473 h 6927147"/>
              <a:gd name="connsiteX6" fmla="*/ 1055241 w 3674735"/>
              <a:gd name="connsiteY6" fmla="*/ 2499473 h 6927147"/>
              <a:gd name="connsiteX7" fmla="*/ 1895425 w 3674735"/>
              <a:gd name="connsiteY7" fmla="*/ 3896076 h 6927147"/>
              <a:gd name="connsiteX8" fmla="*/ 2735609 w 3674735"/>
              <a:gd name="connsiteY8" fmla="*/ 2499473 h 6927147"/>
              <a:gd name="connsiteX9" fmla="*/ 1895425 w 3674735"/>
              <a:gd name="connsiteY9" fmla="*/ 1102870 h 6927147"/>
              <a:gd name="connsiteX10" fmla="*/ 1055241 w 3674735"/>
              <a:gd name="connsiteY10" fmla="*/ 2499473 h 69271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5057 w 3674735"/>
              <a:gd name="connsiteY0" fmla="*/ 2220173 h 6647847"/>
              <a:gd name="connsiteX1" fmla="*/ 139375 w 3674735"/>
              <a:gd name="connsiteY1" fmla="*/ 501274 h 6647847"/>
              <a:gd name="connsiteX2" fmla="*/ 3594753 w 3674735"/>
              <a:gd name="connsiteY2" fmla="*/ 23845 h 6647847"/>
              <a:gd name="connsiteX3" fmla="*/ 3381586 w 3674735"/>
              <a:gd name="connsiteY3" fmla="*/ 5813037 h 6647847"/>
              <a:gd name="connsiteX4" fmla="*/ 236559 w 3674735"/>
              <a:gd name="connsiteY4" fmla="*/ 6237208 h 6647847"/>
              <a:gd name="connsiteX5" fmla="*/ 215057 w 3674735"/>
              <a:gd name="connsiteY5" fmla="*/ 2220173 h 6647847"/>
              <a:gd name="connsiteX6" fmla="*/ 1055241 w 3674735"/>
              <a:gd name="connsiteY6" fmla="*/ 2220173 h 6647847"/>
              <a:gd name="connsiteX7" fmla="*/ 1895425 w 3674735"/>
              <a:gd name="connsiteY7" fmla="*/ 3616776 h 6647847"/>
              <a:gd name="connsiteX8" fmla="*/ 2735609 w 3674735"/>
              <a:gd name="connsiteY8" fmla="*/ 2220173 h 6647847"/>
              <a:gd name="connsiteX9" fmla="*/ 1895425 w 3674735"/>
              <a:gd name="connsiteY9" fmla="*/ 823570 h 6647847"/>
              <a:gd name="connsiteX10" fmla="*/ 1055241 w 3674735"/>
              <a:gd name="connsiteY10" fmla="*/ 2220173 h 6647847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677814"/>
              <a:gd name="connsiteY0" fmla="*/ 2275066 h 6702740"/>
              <a:gd name="connsiteX1" fmla="*/ 223375 w 3677814"/>
              <a:gd name="connsiteY1" fmla="*/ 62553 h 6702740"/>
              <a:gd name="connsiteX2" fmla="*/ 3597832 w 3677814"/>
              <a:gd name="connsiteY2" fmla="*/ 78738 h 6702740"/>
              <a:gd name="connsiteX3" fmla="*/ 3384665 w 3677814"/>
              <a:gd name="connsiteY3" fmla="*/ 5867930 h 6702740"/>
              <a:gd name="connsiteX4" fmla="*/ 239638 w 3677814"/>
              <a:gd name="connsiteY4" fmla="*/ 6292101 h 6702740"/>
              <a:gd name="connsiteX5" fmla="*/ 218136 w 3677814"/>
              <a:gd name="connsiteY5" fmla="*/ 2275066 h 6702740"/>
              <a:gd name="connsiteX6" fmla="*/ 1058320 w 3677814"/>
              <a:gd name="connsiteY6" fmla="*/ 2275066 h 6702740"/>
              <a:gd name="connsiteX7" fmla="*/ 1898504 w 3677814"/>
              <a:gd name="connsiteY7" fmla="*/ 3671669 h 6702740"/>
              <a:gd name="connsiteX8" fmla="*/ 2738688 w 3677814"/>
              <a:gd name="connsiteY8" fmla="*/ 2275066 h 6702740"/>
              <a:gd name="connsiteX9" fmla="*/ 1898504 w 3677814"/>
              <a:gd name="connsiteY9" fmla="*/ 878463 h 6702740"/>
              <a:gd name="connsiteX10" fmla="*/ 1058320 w 3677814"/>
              <a:gd name="connsiteY10" fmla="*/ 2275066 h 6702740"/>
              <a:gd name="connsiteX0" fmla="*/ 218136 w 3597832"/>
              <a:gd name="connsiteY0" fmla="*/ 2275066 h 6702740"/>
              <a:gd name="connsiteX1" fmla="*/ 223375 w 3597832"/>
              <a:gd name="connsiteY1" fmla="*/ 62553 h 6702740"/>
              <a:gd name="connsiteX2" fmla="*/ 3597832 w 3597832"/>
              <a:gd name="connsiteY2" fmla="*/ 78738 h 6702740"/>
              <a:gd name="connsiteX3" fmla="*/ 3384665 w 3597832"/>
              <a:gd name="connsiteY3" fmla="*/ 5867930 h 6702740"/>
              <a:gd name="connsiteX4" fmla="*/ 239638 w 3597832"/>
              <a:gd name="connsiteY4" fmla="*/ 6292101 h 6702740"/>
              <a:gd name="connsiteX5" fmla="*/ 218136 w 3597832"/>
              <a:gd name="connsiteY5" fmla="*/ 2275066 h 6702740"/>
              <a:gd name="connsiteX6" fmla="*/ 1058320 w 3597832"/>
              <a:gd name="connsiteY6" fmla="*/ 2275066 h 6702740"/>
              <a:gd name="connsiteX7" fmla="*/ 1898504 w 3597832"/>
              <a:gd name="connsiteY7" fmla="*/ 3671669 h 6702740"/>
              <a:gd name="connsiteX8" fmla="*/ 2738688 w 3597832"/>
              <a:gd name="connsiteY8" fmla="*/ 2275066 h 6702740"/>
              <a:gd name="connsiteX9" fmla="*/ 1898504 w 3597832"/>
              <a:gd name="connsiteY9" fmla="*/ 878463 h 6702740"/>
              <a:gd name="connsiteX10" fmla="*/ 1058320 w 3597832"/>
              <a:gd name="connsiteY10" fmla="*/ 2275066 h 6702740"/>
              <a:gd name="connsiteX0" fmla="*/ 218136 w 3597832"/>
              <a:gd name="connsiteY0" fmla="*/ 2275066 h 6479136"/>
              <a:gd name="connsiteX1" fmla="*/ 223375 w 3597832"/>
              <a:gd name="connsiteY1" fmla="*/ 62553 h 6479136"/>
              <a:gd name="connsiteX2" fmla="*/ 3597832 w 3597832"/>
              <a:gd name="connsiteY2" fmla="*/ 78738 h 6479136"/>
              <a:gd name="connsiteX3" fmla="*/ 3384665 w 3597832"/>
              <a:gd name="connsiteY3" fmla="*/ 5867930 h 6479136"/>
              <a:gd name="connsiteX4" fmla="*/ 239638 w 3597832"/>
              <a:gd name="connsiteY4" fmla="*/ 6292101 h 6479136"/>
              <a:gd name="connsiteX5" fmla="*/ 218136 w 3597832"/>
              <a:gd name="connsiteY5" fmla="*/ 2275066 h 6479136"/>
              <a:gd name="connsiteX6" fmla="*/ 1058320 w 3597832"/>
              <a:gd name="connsiteY6" fmla="*/ 2275066 h 6479136"/>
              <a:gd name="connsiteX7" fmla="*/ 1898504 w 3597832"/>
              <a:gd name="connsiteY7" fmla="*/ 3671669 h 6479136"/>
              <a:gd name="connsiteX8" fmla="*/ 2738688 w 3597832"/>
              <a:gd name="connsiteY8" fmla="*/ 2275066 h 6479136"/>
              <a:gd name="connsiteX9" fmla="*/ 1898504 w 3597832"/>
              <a:gd name="connsiteY9" fmla="*/ 878463 h 6479136"/>
              <a:gd name="connsiteX10" fmla="*/ 1058320 w 3597832"/>
              <a:gd name="connsiteY10" fmla="*/ 2275066 h 6479136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233115 w 3612811"/>
              <a:gd name="connsiteY0" fmla="*/ 2275066 h 6696839"/>
              <a:gd name="connsiteX1" fmla="*/ 238354 w 3612811"/>
              <a:gd name="connsiteY1" fmla="*/ 62553 h 6696839"/>
              <a:gd name="connsiteX2" fmla="*/ 3612811 w 3612811"/>
              <a:gd name="connsiteY2" fmla="*/ 78738 h 6696839"/>
              <a:gd name="connsiteX3" fmla="*/ 3601944 w 3612811"/>
              <a:gd name="connsiteY3" fmla="*/ 6563845 h 6696839"/>
              <a:gd name="connsiteX4" fmla="*/ 254617 w 3612811"/>
              <a:gd name="connsiteY4" fmla="*/ 6292101 h 6696839"/>
              <a:gd name="connsiteX5" fmla="*/ 233115 w 3612811"/>
              <a:gd name="connsiteY5" fmla="*/ 2275066 h 6696839"/>
              <a:gd name="connsiteX6" fmla="*/ 1073299 w 3612811"/>
              <a:gd name="connsiteY6" fmla="*/ 2275066 h 6696839"/>
              <a:gd name="connsiteX7" fmla="*/ 1913483 w 3612811"/>
              <a:gd name="connsiteY7" fmla="*/ 3671669 h 6696839"/>
              <a:gd name="connsiteX8" fmla="*/ 2753667 w 3612811"/>
              <a:gd name="connsiteY8" fmla="*/ 2275066 h 6696839"/>
              <a:gd name="connsiteX9" fmla="*/ 1913483 w 3612811"/>
              <a:gd name="connsiteY9" fmla="*/ 878463 h 6696839"/>
              <a:gd name="connsiteX10" fmla="*/ 1073299 w 3612811"/>
              <a:gd name="connsiteY10" fmla="*/ 2275066 h 6696839"/>
              <a:gd name="connsiteX0" fmla="*/ 1020 w 3380716"/>
              <a:gd name="connsiteY0" fmla="*/ 2275066 h 6696839"/>
              <a:gd name="connsiteX1" fmla="*/ 6259 w 3380716"/>
              <a:gd name="connsiteY1" fmla="*/ 62553 h 6696839"/>
              <a:gd name="connsiteX2" fmla="*/ 3380716 w 3380716"/>
              <a:gd name="connsiteY2" fmla="*/ 78738 h 6696839"/>
              <a:gd name="connsiteX3" fmla="*/ 3369849 w 3380716"/>
              <a:gd name="connsiteY3" fmla="*/ 6563845 h 6696839"/>
              <a:gd name="connsiteX4" fmla="*/ 22522 w 3380716"/>
              <a:gd name="connsiteY4" fmla="*/ 6292101 h 6696839"/>
              <a:gd name="connsiteX5" fmla="*/ 1020 w 3380716"/>
              <a:gd name="connsiteY5" fmla="*/ 2275066 h 6696839"/>
              <a:gd name="connsiteX6" fmla="*/ 841204 w 3380716"/>
              <a:gd name="connsiteY6" fmla="*/ 2275066 h 6696839"/>
              <a:gd name="connsiteX7" fmla="*/ 1681388 w 3380716"/>
              <a:gd name="connsiteY7" fmla="*/ 3671669 h 6696839"/>
              <a:gd name="connsiteX8" fmla="*/ 2521572 w 3380716"/>
              <a:gd name="connsiteY8" fmla="*/ 2275066 h 6696839"/>
              <a:gd name="connsiteX9" fmla="*/ 1681388 w 3380716"/>
              <a:gd name="connsiteY9" fmla="*/ 878463 h 6696839"/>
              <a:gd name="connsiteX10" fmla="*/ 841204 w 3380716"/>
              <a:gd name="connsiteY10" fmla="*/ 2275066 h 6696839"/>
              <a:gd name="connsiteX0" fmla="*/ 1020 w 3380716"/>
              <a:gd name="connsiteY0" fmla="*/ 2275066 h 6563845"/>
              <a:gd name="connsiteX1" fmla="*/ 6259 w 3380716"/>
              <a:gd name="connsiteY1" fmla="*/ 62553 h 6563845"/>
              <a:gd name="connsiteX2" fmla="*/ 3380716 w 3380716"/>
              <a:gd name="connsiteY2" fmla="*/ 78738 h 6563845"/>
              <a:gd name="connsiteX3" fmla="*/ 3369849 w 3380716"/>
              <a:gd name="connsiteY3" fmla="*/ 6563845 h 6563845"/>
              <a:gd name="connsiteX4" fmla="*/ 22522 w 3380716"/>
              <a:gd name="connsiteY4" fmla="*/ 6292101 h 6563845"/>
              <a:gd name="connsiteX5" fmla="*/ 1020 w 3380716"/>
              <a:gd name="connsiteY5" fmla="*/ 2275066 h 6563845"/>
              <a:gd name="connsiteX6" fmla="*/ 841204 w 3380716"/>
              <a:gd name="connsiteY6" fmla="*/ 2275066 h 6563845"/>
              <a:gd name="connsiteX7" fmla="*/ 1681388 w 3380716"/>
              <a:gd name="connsiteY7" fmla="*/ 3671669 h 6563845"/>
              <a:gd name="connsiteX8" fmla="*/ 2521572 w 3380716"/>
              <a:gd name="connsiteY8" fmla="*/ 2275066 h 6563845"/>
              <a:gd name="connsiteX9" fmla="*/ 1681388 w 3380716"/>
              <a:gd name="connsiteY9" fmla="*/ 878463 h 6563845"/>
              <a:gd name="connsiteX10" fmla="*/ 841204 w 3380716"/>
              <a:gd name="connsiteY10" fmla="*/ 2275066 h 6563845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68830 w 3379697"/>
              <a:gd name="connsiteY3" fmla="*/ 6563845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80369 w 3379697"/>
              <a:gd name="connsiteY7" fmla="*/ 3671669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840185 w 3379697"/>
              <a:gd name="connsiteY6" fmla="*/ 2275066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840185 w 3379697"/>
              <a:gd name="connsiteY10" fmla="*/ 227506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680369 w 3379697"/>
              <a:gd name="connsiteY9" fmla="*/ 878463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520553 w 3379697"/>
              <a:gd name="connsiteY8" fmla="*/ 227506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607541 w 3379697"/>
              <a:gd name="connsiteY7" fmla="*/ 3121411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115951 w 3379697"/>
              <a:gd name="connsiteY8" fmla="*/ 2355986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53197 w 3379697"/>
              <a:gd name="connsiteY7" fmla="*/ 2538784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1842210 w 3379697"/>
              <a:gd name="connsiteY9" fmla="*/ 1865691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2091675 w 3379697"/>
              <a:gd name="connsiteY8" fmla="*/ 2242698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1528008 w 3379697"/>
              <a:gd name="connsiteY6" fmla="*/ 2169869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1528008 w 3379697"/>
              <a:gd name="connsiteY10" fmla="*/ 2169869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1769381 w 3379697"/>
              <a:gd name="connsiteY7" fmla="*/ 2482140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1 w 3379697"/>
              <a:gd name="connsiteY0" fmla="*/ 2275066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2275066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0 w 3387788"/>
              <a:gd name="connsiteY0" fmla="*/ 1239285 h 6890912"/>
              <a:gd name="connsiteX1" fmla="*/ 13331 w 3387788"/>
              <a:gd name="connsiteY1" fmla="*/ 62553 h 6890912"/>
              <a:gd name="connsiteX2" fmla="*/ 3387788 w 3387788"/>
              <a:gd name="connsiteY2" fmla="*/ 78738 h 6890912"/>
              <a:gd name="connsiteX3" fmla="*/ 3385013 w 3387788"/>
              <a:gd name="connsiteY3" fmla="*/ 6887527 h 6890912"/>
              <a:gd name="connsiteX4" fmla="*/ 13410 w 3387788"/>
              <a:gd name="connsiteY4" fmla="*/ 6890912 h 6890912"/>
              <a:gd name="connsiteX5" fmla="*/ 0 w 3387788"/>
              <a:gd name="connsiteY5" fmla="*/ 1239285 h 6890912"/>
              <a:gd name="connsiteX6" fmla="*/ 2652800 w 3387788"/>
              <a:gd name="connsiteY6" fmla="*/ 486726 h 6890912"/>
              <a:gd name="connsiteX7" fmla="*/ 2853713 w 3387788"/>
              <a:gd name="connsiteY7" fmla="*/ 823273 h 6890912"/>
              <a:gd name="connsiteX8" fmla="*/ 3078902 w 3387788"/>
              <a:gd name="connsiteY8" fmla="*/ 486726 h 6890912"/>
              <a:gd name="connsiteX9" fmla="*/ 2902265 w 3387788"/>
              <a:gd name="connsiteY9" fmla="*/ 198732 h 6890912"/>
              <a:gd name="connsiteX10" fmla="*/ 2652800 w 3387788"/>
              <a:gd name="connsiteY10" fmla="*/ 486726 h 6890912"/>
              <a:gd name="connsiteX0" fmla="*/ 1 w 3379697"/>
              <a:gd name="connsiteY0" fmla="*/ 672843 h 6890912"/>
              <a:gd name="connsiteX1" fmla="*/ 5240 w 3379697"/>
              <a:gd name="connsiteY1" fmla="*/ 62553 h 6890912"/>
              <a:gd name="connsiteX2" fmla="*/ 3379697 w 3379697"/>
              <a:gd name="connsiteY2" fmla="*/ 78738 h 6890912"/>
              <a:gd name="connsiteX3" fmla="*/ 3376922 w 3379697"/>
              <a:gd name="connsiteY3" fmla="*/ 6887527 h 6890912"/>
              <a:gd name="connsiteX4" fmla="*/ 5319 w 3379697"/>
              <a:gd name="connsiteY4" fmla="*/ 6890912 h 6890912"/>
              <a:gd name="connsiteX5" fmla="*/ 1 w 3379697"/>
              <a:gd name="connsiteY5" fmla="*/ 672843 h 6890912"/>
              <a:gd name="connsiteX6" fmla="*/ 2644709 w 3379697"/>
              <a:gd name="connsiteY6" fmla="*/ 486726 h 6890912"/>
              <a:gd name="connsiteX7" fmla="*/ 2845622 w 3379697"/>
              <a:gd name="connsiteY7" fmla="*/ 823273 h 6890912"/>
              <a:gd name="connsiteX8" fmla="*/ 3070811 w 3379697"/>
              <a:gd name="connsiteY8" fmla="*/ 486726 h 6890912"/>
              <a:gd name="connsiteX9" fmla="*/ 2894174 w 3379697"/>
              <a:gd name="connsiteY9" fmla="*/ 198732 h 6890912"/>
              <a:gd name="connsiteX10" fmla="*/ 2644709 w 3379697"/>
              <a:gd name="connsiteY10" fmla="*/ 486726 h 6890912"/>
              <a:gd name="connsiteX0" fmla="*/ 8227 w 3387923"/>
              <a:gd name="connsiteY0" fmla="*/ 672843 h 6890912"/>
              <a:gd name="connsiteX1" fmla="*/ 13466 w 3387923"/>
              <a:gd name="connsiteY1" fmla="*/ 62553 h 6890912"/>
              <a:gd name="connsiteX2" fmla="*/ 3387923 w 3387923"/>
              <a:gd name="connsiteY2" fmla="*/ 78738 h 6890912"/>
              <a:gd name="connsiteX3" fmla="*/ 3385148 w 3387923"/>
              <a:gd name="connsiteY3" fmla="*/ 6887527 h 6890912"/>
              <a:gd name="connsiteX4" fmla="*/ 13545 w 3387923"/>
              <a:gd name="connsiteY4" fmla="*/ 6890912 h 6890912"/>
              <a:gd name="connsiteX5" fmla="*/ 8227 w 3387923"/>
              <a:gd name="connsiteY5" fmla="*/ 672843 h 6890912"/>
              <a:gd name="connsiteX6" fmla="*/ 2652935 w 3387923"/>
              <a:gd name="connsiteY6" fmla="*/ 486726 h 6890912"/>
              <a:gd name="connsiteX7" fmla="*/ 2853848 w 3387923"/>
              <a:gd name="connsiteY7" fmla="*/ 823273 h 6890912"/>
              <a:gd name="connsiteX8" fmla="*/ 3079037 w 3387923"/>
              <a:gd name="connsiteY8" fmla="*/ 486726 h 6890912"/>
              <a:gd name="connsiteX9" fmla="*/ 2902400 w 3387923"/>
              <a:gd name="connsiteY9" fmla="*/ 198732 h 6890912"/>
              <a:gd name="connsiteX10" fmla="*/ 2652935 w 3387923"/>
              <a:gd name="connsiteY10" fmla="*/ 486726 h 6890912"/>
              <a:gd name="connsiteX0" fmla="*/ 3897 w 3383593"/>
              <a:gd name="connsiteY0" fmla="*/ 683053 h 6901122"/>
              <a:gd name="connsiteX1" fmla="*/ 1992 w 3383593"/>
              <a:gd name="connsiteY1" fmla="*/ 46569 h 6901122"/>
              <a:gd name="connsiteX2" fmla="*/ 3383593 w 3383593"/>
              <a:gd name="connsiteY2" fmla="*/ 88948 h 6901122"/>
              <a:gd name="connsiteX3" fmla="*/ 3380818 w 3383593"/>
              <a:gd name="connsiteY3" fmla="*/ 6897737 h 6901122"/>
              <a:gd name="connsiteX4" fmla="*/ 9215 w 3383593"/>
              <a:gd name="connsiteY4" fmla="*/ 6901122 h 6901122"/>
              <a:gd name="connsiteX5" fmla="*/ 3897 w 3383593"/>
              <a:gd name="connsiteY5" fmla="*/ 683053 h 6901122"/>
              <a:gd name="connsiteX6" fmla="*/ 2648605 w 3383593"/>
              <a:gd name="connsiteY6" fmla="*/ 496936 h 6901122"/>
              <a:gd name="connsiteX7" fmla="*/ 2849518 w 3383593"/>
              <a:gd name="connsiteY7" fmla="*/ 833483 h 6901122"/>
              <a:gd name="connsiteX8" fmla="*/ 3074707 w 3383593"/>
              <a:gd name="connsiteY8" fmla="*/ 496936 h 6901122"/>
              <a:gd name="connsiteX9" fmla="*/ 2898070 w 3383593"/>
              <a:gd name="connsiteY9" fmla="*/ 208942 h 6901122"/>
              <a:gd name="connsiteX10" fmla="*/ 2648605 w 3383593"/>
              <a:gd name="connsiteY10" fmla="*/ 496936 h 6901122"/>
              <a:gd name="connsiteX0" fmla="*/ 3897 w 3383593"/>
              <a:gd name="connsiteY0" fmla="*/ 673896 h 6891965"/>
              <a:gd name="connsiteX1" fmla="*/ 1992 w 3383593"/>
              <a:gd name="connsiteY1" fmla="*/ 37412 h 6891965"/>
              <a:gd name="connsiteX2" fmla="*/ 3383593 w 3383593"/>
              <a:gd name="connsiteY2" fmla="*/ 79791 h 6891965"/>
              <a:gd name="connsiteX3" fmla="*/ 3380818 w 3383593"/>
              <a:gd name="connsiteY3" fmla="*/ 6888580 h 6891965"/>
              <a:gd name="connsiteX4" fmla="*/ 9215 w 3383593"/>
              <a:gd name="connsiteY4" fmla="*/ 6891965 h 6891965"/>
              <a:gd name="connsiteX5" fmla="*/ 3897 w 3383593"/>
              <a:gd name="connsiteY5" fmla="*/ 673896 h 6891965"/>
              <a:gd name="connsiteX6" fmla="*/ 2648605 w 3383593"/>
              <a:gd name="connsiteY6" fmla="*/ 487779 h 6891965"/>
              <a:gd name="connsiteX7" fmla="*/ 2849518 w 3383593"/>
              <a:gd name="connsiteY7" fmla="*/ 824326 h 6891965"/>
              <a:gd name="connsiteX8" fmla="*/ 3074707 w 3383593"/>
              <a:gd name="connsiteY8" fmla="*/ 487779 h 6891965"/>
              <a:gd name="connsiteX9" fmla="*/ 2898070 w 3383593"/>
              <a:gd name="connsiteY9" fmla="*/ 199785 h 6891965"/>
              <a:gd name="connsiteX10" fmla="*/ 2648605 w 3383593"/>
              <a:gd name="connsiteY10" fmla="*/ 487779 h 6891965"/>
              <a:gd name="connsiteX0" fmla="*/ 2857 w 3382553"/>
              <a:gd name="connsiteY0" fmla="*/ 673896 h 6891965"/>
              <a:gd name="connsiteX1" fmla="*/ 952 w 3382553"/>
              <a:gd name="connsiteY1" fmla="*/ 37412 h 6891965"/>
              <a:gd name="connsiteX2" fmla="*/ 3382553 w 3382553"/>
              <a:gd name="connsiteY2" fmla="*/ 79791 h 6891965"/>
              <a:gd name="connsiteX3" fmla="*/ 3379778 w 3382553"/>
              <a:gd name="connsiteY3" fmla="*/ 6888580 h 6891965"/>
              <a:gd name="connsiteX4" fmla="*/ 8175 w 3382553"/>
              <a:gd name="connsiteY4" fmla="*/ 6891965 h 6891965"/>
              <a:gd name="connsiteX5" fmla="*/ 2857 w 3382553"/>
              <a:gd name="connsiteY5" fmla="*/ 673896 h 6891965"/>
              <a:gd name="connsiteX6" fmla="*/ 2647565 w 3382553"/>
              <a:gd name="connsiteY6" fmla="*/ 487779 h 6891965"/>
              <a:gd name="connsiteX7" fmla="*/ 2848478 w 3382553"/>
              <a:gd name="connsiteY7" fmla="*/ 824326 h 6891965"/>
              <a:gd name="connsiteX8" fmla="*/ 3073667 w 3382553"/>
              <a:gd name="connsiteY8" fmla="*/ 487779 h 6891965"/>
              <a:gd name="connsiteX9" fmla="*/ 2897030 w 3382553"/>
              <a:gd name="connsiteY9" fmla="*/ 199785 h 6891965"/>
              <a:gd name="connsiteX10" fmla="*/ 2647565 w 3382553"/>
              <a:gd name="connsiteY10" fmla="*/ 487779 h 6891965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701642 h 6919711"/>
              <a:gd name="connsiteX1" fmla="*/ 952 w 3379778"/>
              <a:gd name="connsiteY1" fmla="*/ 65158 h 6919711"/>
              <a:gd name="connsiteX2" fmla="*/ 3363503 w 3379778"/>
              <a:gd name="connsiteY2" fmla="*/ 67056 h 6919711"/>
              <a:gd name="connsiteX3" fmla="*/ 3379778 w 3379778"/>
              <a:gd name="connsiteY3" fmla="*/ 6916326 h 6919711"/>
              <a:gd name="connsiteX4" fmla="*/ 8175 w 3379778"/>
              <a:gd name="connsiteY4" fmla="*/ 6919711 h 6919711"/>
              <a:gd name="connsiteX5" fmla="*/ 2857 w 3379778"/>
              <a:gd name="connsiteY5" fmla="*/ 701642 h 6919711"/>
              <a:gd name="connsiteX6" fmla="*/ 2647565 w 3379778"/>
              <a:gd name="connsiteY6" fmla="*/ 515525 h 6919711"/>
              <a:gd name="connsiteX7" fmla="*/ 2848478 w 3379778"/>
              <a:gd name="connsiteY7" fmla="*/ 852072 h 6919711"/>
              <a:gd name="connsiteX8" fmla="*/ 3073667 w 3379778"/>
              <a:gd name="connsiteY8" fmla="*/ 515525 h 6919711"/>
              <a:gd name="connsiteX9" fmla="*/ 2897030 w 3379778"/>
              <a:gd name="connsiteY9" fmla="*/ 227531 h 6919711"/>
              <a:gd name="connsiteX10" fmla="*/ 2647565 w 3379778"/>
              <a:gd name="connsiteY10" fmla="*/ 515525 h 6919711"/>
              <a:gd name="connsiteX0" fmla="*/ 2857 w 3379778"/>
              <a:gd name="connsiteY0" fmla="*/ 636484 h 6854553"/>
              <a:gd name="connsiteX1" fmla="*/ 952 w 3379778"/>
              <a:gd name="connsiteY1" fmla="*/ 0 h 6854553"/>
              <a:gd name="connsiteX2" fmla="*/ 3363503 w 3379778"/>
              <a:gd name="connsiteY2" fmla="*/ 1898 h 6854553"/>
              <a:gd name="connsiteX3" fmla="*/ 3379778 w 3379778"/>
              <a:gd name="connsiteY3" fmla="*/ 6851168 h 6854553"/>
              <a:gd name="connsiteX4" fmla="*/ 8175 w 3379778"/>
              <a:gd name="connsiteY4" fmla="*/ 6854553 h 6854553"/>
              <a:gd name="connsiteX5" fmla="*/ 2857 w 3379778"/>
              <a:gd name="connsiteY5" fmla="*/ 636484 h 6854553"/>
              <a:gd name="connsiteX6" fmla="*/ 2647565 w 3379778"/>
              <a:gd name="connsiteY6" fmla="*/ 450367 h 6854553"/>
              <a:gd name="connsiteX7" fmla="*/ 2848478 w 3379778"/>
              <a:gd name="connsiteY7" fmla="*/ 786914 h 6854553"/>
              <a:gd name="connsiteX8" fmla="*/ 3073667 w 3379778"/>
              <a:gd name="connsiteY8" fmla="*/ 450367 h 6854553"/>
              <a:gd name="connsiteX9" fmla="*/ 2897030 w 3379778"/>
              <a:gd name="connsiteY9" fmla="*/ 162373 h 6854553"/>
              <a:gd name="connsiteX10" fmla="*/ 2647565 w 3379778"/>
              <a:gd name="connsiteY10" fmla="*/ 450367 h 6854553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071848 w 3377959"/>
              <a:gd name="connsiteY8" fmla="*/ 45274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45746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45746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95211 w 3377959"/>
              <a:gd name="connsiteY9" fmla="*/ 164754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46659 w 3377959"/>
              <a:gd name="connsiteY7" fmla="*/ 789295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5185 w 3377959"/>
              <a:gd name="connsiteY8" fmla="*/ 471798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80924 w 3377959"/>
              <a:gd name="connsiteY9" fmla="*/ 231429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60947 w 3377959"/>
              <a:gd name="connsiteY7" fmla="*/ 686901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77959"/>
              <a:gd name="connsiteY0" fmla="*/ 638865 h 6856934"/>
              <a:gd name="connsiteX1" fmla="*/ 1514 w 3377959"/>
              <a:gd name="connsiteY1" fmla="*/ 0 h 6856934"/>
              <a:gd name="connsiteX2" fmla="*/ 3361684 w 3377959"/>
              <a:gd name="connsiteY2" fmla="*/ 4279 h 6856934"/>
              <a:gd name="connsiteX3" fmla="*/ 3377959 w 3377959"/>
              <a:gd name="connsiteY3" fmla="*/ 6853549 h 6856934"/>
              <a:gd name="connsiteX4" fmla="*/ 6356 w 3377959"/>
              <a:gd name="connsiteY4" fmla="*/ 6856934 h 6856934"/>
              <a:gd name="connsiteX5" fmla="*/ 1038 w 3377959"/>
              <a:gd name="connsiteY5" fmla="*/ 638865 h 6856934"/>
              <a:gd name="connsiteX6" fmla="*/ 2662414 w 3377959"/>
              <a:gd name="connsiteY6" fmla="*/ 452748 h 6856934"/>
              <a:gd name="connsiteX7" fmla="*/ 2894284 w 3377959"/>
              <a:gd name="connsiteY7" fmla="*/ 684520 h 6856934"/>
              <a:gd name="connsiteX8" fmla="*/ 3102804 w 3377959"/>
              <a:gd name="connsiteY8" fmla="*/ 455129 h 6856934"/>
              <a:gd name="connsiteX9" fmla="*/ 2876161 w 3377959"/>
              <a:gd name="connsiteY9" fmla="*/ 236192 h 6856934"/>
              <a:gd name="connsiteX10" fmla="*/ 2662414 w 3377959"/>
              <a:gd name="connsiteY10" fmla="*/ 452748 h 6856934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59899"/>
              <a:gd name="connsiteX1" fmla="*/ 1514 w 3361684"/>
              <a:gd name="connsiteY1" fmla="*/ 0 h 6859899"/>
              <a:gd name="connsiteX2" fmla="*/ 3361684 w 3361684"/>
              <a:gd name="connsiteY2" fmla="*/ 4279 h 6859899"/>
              <a:gd name="connsiteX3" fmla="*/ 3358909 w 3361684"/>
              <a:gd name="connsiteY3" fmla="*/ 6859899 h 6859899"/>
              <a:gd name="connsiteX4" fmla="*/ 6356 w 3361684"/>
              <a:gd name="connsiteY4" fmla="*/ 6856934 h 6859899"/>
              <a:gd name="connsiteX5" fmla="*/ 1038 w 3361684"/>
              <a:gd name="connsiteY5" fmla="*/ 638865 h 6859899"/>
              <a:gd name="connsiteX6" fmla="*/ 2662414 w 3361684"/>
              <a:gd name="connsiteY6" fmla="*/ 452748 h 6859899"/>
              <a:gd name="connsiteX7" fmla="*/ 2894284 w 3361684"/>
              <a:gd name="connsiteY7" fmla="*/ 684520 h 6859899"/>
              <a:gd name="connsiteX8" fmla="*/ 3102804 w 3361684"/>
              <a:gd name="connsiteY8" fmla="*/ 455129 h 6859899"/>
              <a:gd name="connsiteX9" fmla="*/ 2876161 w 3361684"/>
              <a:gd name="connsiteY9" fmla="*/ 236192 h 6859899"/>
              <a:gd name="connsiteX10" fmla="*/ 2662414 w 3361684"/>
              <a:gd name="connsiteY10" fmla="*/ 452748 h 6859899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0518"/>
              <a:gd name="connsiteX1" fmla="*/ 1514 w 3361684"/>
              <a:gd name="connsiteY1" fmla="*/ 0 h 6860518"/>
              <a:gd name="connsiteX2" fmla="*/ 3361684 w 3361684"/>
              <a:gd name="connsiteY2" fmla="*/ 4279 h 6860518"/>
              <a:gd name="connsiteX3" fmla="*/ 3358909 w 3361684"/>
              <a:gd name="connsiteY3" fmla="*/ 6859899 h 6860518"/>
              <a:gd name="connsiteX4" fmla="*/ 6356 w 3361684"/>
              <a:gd name="connsiteY4" fmla="*/ 6856934 h 6860518"/>
              <a:gd name="connsiteX5" fmla="*/ 1038 w 3361684"/>
              <a:gd name="connsiteY5" fmla="*/ 638865 h 6860518"/>
              <a:gd name="connsiteX6" fmla="*/ 2662414 w 3361684"/>
              <a:gd name="connsiteY6" fmla="*/ 452748 h 6860518"/>
              <a:gd name="connsiteX7" fmla="*/ 2894284 w 3361684"/>
              <a:gd name="connsiteY7" fmla="*/ 684520 h 6860518"/>
              <a:gd name="connsiteX8" fmla="*/ 3102804 w 3361684"/>
              <a:gd name="connsiteY8" fmla="*/ 455129 h 6860518"/>
              <a:gd name="connsiteX9" fmla="*/ 2876161 w 3361684"/>
              <a:gd name="connsiteY9" fmla="*/ 236192 h 6860518"/>
              <a:gd name="connsiteX10" fmla="*/ 2662414 w 3361684"/>
              <a:gd name="connsiteY10" fmla="*/ 452748 h 6860518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58909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1684"/>
              <a:gd name="connsiteY0" fmla="*/ 638865 h 6864543"/>
              <a:gd name="connsiteX1" fmla="*/ 1514 w 3361684"/>
              <a:gd name="connsiteY1" fmla="*/ 0 h 6864543"/>
              <a:gd name="connsiteX2" fmla="*/ 3361684 w 3361684"/>
              <a:gd name="connsiteY2" fmla="*/ 4279 h 6864543"/>
              <a:gd name="connsiteX3" fmla="*/ 3361290 w 3361684"/>
              <a:gd name="connsiteY3" fmla="*/ 6859899 h 6864543"/>
              <a:gd name="connsiteX4" fmla="*/ 6356 w 3361684"/>
              <a:gd name="connsiteY4" fmla="*/ 6856934 h 6864543"/>
              <a:gd name="connsiteX5" fmla="*/ 1038 w 3361684"/>
              <a:gd name="connsiteY5" fmla="*/ 638865 h 6864543"/>
              <a:gd name="connsiteX6" fmla="*/ 2662414 w 3361684"/>
              <a:gd name="connsiteY6" fmla="*/ 452748 h 6864543"/>
              <a:gd name="connsiteX7" fmla="*/ 2894284 w 3361684"/>
              <a:gd name="connsiteY7" fmla="*/ 684520 h 6864543"/>
              <a:gd name="connsiteX8" fmla="*/ 3102804 w 3361684"/>
              <a:gd name="connsiteY8" fmla="*/ 455129 h 6864543"/>
              <a:gd name="connsiteX9" fmla="*/ 2876161 w 3361684"/>
              <a:gd name="connsiteY9" fmla="*/ 236192 h 6864543"/>
              <a:gd name="connsiteX10" fmla="*/ 2662414 w 3361684"/>
              <a:gd name="connsiteY10" fmla="*/ 452748 h 6864543"/>
              <a:gd name="connsiteX0" fmla="*/ 1038 w 3362768"/>
              <a:gd name="connsiteY0" fmla="*/ 638865 h 6864543"/>
              <a:gd name="connsiteX1" fmla="*/ 1514 w 3362768"/>
              <a:gd name="connsiteY1" fmla="*/ 0 h 6864543"/>
              <a:gd name="connsiteX2" fmla="*/ 3361684 w 3362768"/>
              <a:gd name="connsiteY2" fmla="*/ 4279 h 6864543"/>
              <a:gd name="connsiteX3" fmla="*/ 3361290 w 3362768"/>
              <a:gd name="connsiteY3" fmla="*/ 6859899 h 6864543"/>
              <a:gd name="connsiteX4" fmla="*/ 6356 w 3362768"/>
              <a:gd name="connsiteY4" fmla="*/ 6856934 h 6864543"/>
              <a:gd name="connsiteX5" fmla="*/ 1038 w 3362768"/>
              <a:gd name="connsiteY5" fmla="*/ 638865 h 6864543"/>
              <a:gd name="connsiteX6" fmla="*/ 2662414 w 3362768"/>
              <a:gd name="connsiteY6" fmla="*/ 452748 h 6864543"/>
              <a:gd name="connsiteX7" fmla="*/ 2894284 w 3362768"/>
              <a:gd name="connsiteY7" fmla="*/ 684520 h 6864543"/>
              <a:gd name="connsiteX8" fmla="*/ 3102804 w 3362768"/>
              <a:gd name="connsiteY8" fmla="*/ 455129 h 6864543"/>
              <a:gd name="connsiteX9" fmla="*/ 2876161 w 3362768"/>
              <a:gd name="connsiteY9" fmla="*/ 236192 h 6864543"/>
              <a:gd name="connsiteX10" fmla="*/ 2662414 w 3362768"/>
              <a:gd name="connsiteY10" fmla="*/ 452748 h 6864543"/>
              <a:gd name="connsiteX0" fmla="*/ 913 w 3362643"/>
              <a:gd name="connsiteY0" fmla="*/ 638865 h 6869273"/>
              <a:gd name="connsiteX1" fmla="*/ 1389 w 3362643"/>
              <a:gd name="connsiteY1" fmla="*/ 0 h 6869273"/>
              <a:gd name="connsiteX2" fmla="*/ 3361559 w 3362643"/>
              <a:gd name="connsiteY2" fmla="*/ 4279 h 6869273"/>
              <a:gd name="connsiteX3" fmla="*/ 3361165 w 3362643"/>
              <a:gd name="connsiteY3" fmla="*/ 6859899 h 6869273"/>
              <a:gd name="connsiteX4" fmla="*/ 3850 w 3362643"/>
              <a:gd name="connsiteY4" fmla="*/ 6864078 h 6869273"/>
              <a:gd name="connsiteX5" fmla="*/ 913 w 3362643"/>
              <a:gd name="connsiteY5" fmla="*/ 638865 h 6869273"/>
              <a:gd name="connsiteX6" fmla="*/ 2662289 w 3362643"/>
              <a:gd name="connsiteY6" fmla="*/ 452748 h 6869273"/>
              <a:gd name="connsiteX7" fmla="*/ 2894159 w 3362643"/>
              <a:gd name="connsiteY7" fmla="*/ 684520 h 6869273"/>
              <a:gd name="connsiteX8" fmla="*/ 3102679 w 3362643"/>
              <a:gd name="connsiteY8" fmla="*/ 455129 h 6869273"/>
              <a:gd name="connsiteX9" fmla="*/ 2876036 w 3362643"/>
              <a:gd name="connsiteY9" fmla="*/ 236192 h 6869273"/>
              <a:gd name="connsiteX10" fmla="*/ 2662289 w 3362643"/>
              <a:gd name="connsiteY10" fmla="*/ 452748 h 6869273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913 w 3362643"/>
              <a:gd name="connsiteY0" fmla="*/ 638865 h 6864078"/>
              <a:gd name="connsiteX1" fmla="*/ 1389 w 3362643"/>
              <a:gd name="connsiteY1" fmla="*/ 0 h 6864078"/>
              <a:gd name="connsiteX2" fmla="*/ 3361559 w 3362643"/>
              <a:gd name="connsiteY2" fmla="*/ 4279 h 6864078"/>
              <a:gd name="connsiteX3" fmla="*/ 3361165 w 3362643"/>
              <a:gd name="connsiteY3" fmla="*/ 6859899 h 6864078"/>
              <a:gd name="connsiteX4" fmla="*/ 3850 w 3362643"/>
              <a:gd name="connsiteY4" fmla="*/ 6864078 h 6864078"/>
              <a:gd name="connsiteX5" fmla="*/ 913 w 3362643"/>
              <a:gd name="connsiteY5" fmla="*/ 638865 h 6864078"/>
              <a:gd name="connsiteX6" fmla="*/ 2662289 w 3362643"/>
              <a:gd name="connsiteY6" fmla="*/ 452748 h 6864078"/>
              <a:gd name="connsiteX7" fmla="*/ 2894159 w 3362643"/>
              <a:gd name="connsiteY7" fmla="*/ 684520 h 6864078"/>
              <a:gd name="connsiteX8" fmla="*/ 3102679 w 3362643"/>
              <a:gd name="connsiteY8" fmla="*/ 455129 h 6864078"/>
              <a:gd name="connsiteX9" fmla="*/ 2876036 w 3362643"/>
              <a:gd name="connsiteY9" fmla="*/ 236192 h 6864078"/>
              <a:gd name="connsiteX10" fmla="*/ 2662289 w 3362643"/>
              <a:gd name="connsiteY10" fmla="*/ 452748 h 6864078"/>
              <a:gd name="connsiteX0" fmla="*/ 125 w 3361855"/>
              <a:gd name="connsiteY0" fmla="*/ 638865 h 6864078"/>
              <a:gd name="connsiteX1" fmla="*/ 601 w 3361855"/>
              <a:gd name="connsiteY1" fmla="*/ 0 h 6864078"/>
              <a:gd name="connsiteX2" fmla="*/ 3360771 w 3361855"/>
              <a:gd name="connsiteY2" fmla="*/ 4279 h 6864078"/>
              <a:gd name="connsiteX3" fmla="*/ 3360377 w 3361855"/>
              <a:gd name="connsiteY3" fmla="*/ 6859899 h 6864078"/>
              <a:gd name="connsiteX4" fmla="*/ 3062 w 3361855"/>
              <a:gd name="connsiteY4" fmla="*/ 6864078 h 6864078"/>
              <a:gd name="connsiteX5" fmla="*/ 125 w 3361855"/>
              <a:gd name="connsiteY5" fmla="*/ 638865 h 6864078"/>
              <a:gd name="connsiteX6" fmla="*/ 2661501 w 3361855"/>
              <a:gd name="connsiteY6" fmla="*/ 452748 h 6864078"/>
              <a:gd name="connsiteX7" fmla="*/ 2893371 w 3361855"/>
              <a:gd name="connsiteY7" fmla="*/ 684520 h 6864078"/>
              <a:gd name="connsiteX8" fmla="*/ 3101891 w 3361855"/>
              <a:gd name="connsiteY8" fmla="*/ 455129 h 6864078"/>
              <a:gd name="connsiteX9" fmla="*/ 2875248 w 3361855"/>
              <a:gd name="connsiteY9" fmla="*/ 236192 h 6864078"/>
              <a:gd name="connsiteX10" fmla="*/ 2661501 w 3361855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93744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75621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0384 w 3362228"/>
              <a:gd name="connsiteY9" fmla="*/ 236192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2748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2748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55129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2766 w 3362228"/>
              <a:gd name="connsiteY9" fmla="*/ 238573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8981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2264 w 3362228"/>
              <a:gd name="connsiteY8" fmla="*/ 464654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6600 w 3362228"/>
              <a:gd name="connsiteY7" fmla="*/ 684520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57511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57511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4645 w 3362228"/>
              <a:gd name="connsiteY8" fmla="*/ 474179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1874 w 3362228"/>
              <a:gd name="connsiteY6" fmla="*/ 464655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1874 w 3362228"/>
              <a:gd name="connsiteY10" fmla="*/ 464655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638865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638865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498 w 3362228"/>
              <a:gd name="connsiteY0" fmla="*/ 388012 h 6864078"/>
              <a:gd name="connsiteX1" fmla="*/ 974 w 3362228"/>
              <a:gd name="connsiteY1" fmla="*/ 0 h 6864078"/>
              <a:gd name="connsiteX2" fmla="*/ 3361144 w 3362228"/>
              <a:gd name="connsiteY2" fmla="*/ 4279 h 6864078"/>
              <a:gd name="connsiteX3" fmla="*/ 3360750 w 3362228"/>
              <a:gd name="connsiteY3" fmla="*/ 6859899 h 6864078"/>
              <a:gd name="connsiteX4" fmla="*/ 3435 w 3362228"/>
              <a:gd name="connsiteY4" fmla="*/ 6864078 h 6864078"/>
              <a:gd name="connsiteX5" fmla="*/ 498 w 3362228"/>
              <a:gd name="connsiteY5" fmla="*/ 388012 h 6864078"/>
              <a:gd name="connsiteX6" fmla="*/ 2666636 w 3362228"/>
              <a:gd name="connsiteY6" fmla="*/ 462274 h 6864078"/>
              <a:gd name="connsiteX7" fmla="*/ 2884219 w 3362228"/>
              <a:gd name="connsiteY7" fmla="*/ 689282 h 6864078"/>
              <a:gd name="connsiteX8" fmla="*/ 3102264 w 3362228"/>
              <a:gd name="connsiteY8" fmla="*/ 462272 h 6864078"/>
              <a:gd name="connsiteX9" fmla="*/ 2880385 w 3362228"/>
              <a:gd name="connsiteY9" fmla="*/ 250479 h 6864078"/>
              <a:gd name="connsiteX10" fmla="*/ 2666636 w 3362228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79766 w 3361609"/>
              <a:gd name="connsiteY9" fmla="*/ 2504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689282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7971 w 3361609"/>
              <a:gd name="connsiteY0" fmla="*/ 501300 h 6864078"/>
              <a:gd name="connsiteX1" fmla="*/ 355 w 3361609"/>
              <a:gd name="connsiteY1" fmla="*/ 0 h 6864078"/>
              <a:gd name="connsiteX2" fmla="*/ 3360525 w 3361609"/>
              <a:gd name="connsiteY2" fmla="*/ 4279 h 6864078"/>
              <a:gd name="connsiteX3" fmla="*/ 3360131 w 3361609"/>
              <a:gd name="connsiteY3" fmla="*/ 6859899 h 6864078"/>
              <a:gd name="connsiteX4" fmla="*/ 2816 w 3361609"/>
              <a:gd name="connsiteY4" fmla="*/ 6864078 h 6864078"/>
              <a:gd name="connsiteX5" fmla="*/ 7971 w 3361609"/>
              <a:gd name="connsiteY5" fmla="*/ 501300 h 6864078"/>
              <a:gd name="connsiteX6" fmla="*/ 2666017 w 3361609"/>
              <a:gd name="connsiteY6" fmla="*/ 462274 h 6864078"/>
              <a:gd name="connsiteX7" fmla="*/ 2883600 w 3361609"/>
              <a:gd name="connsiteY7" fmla="*/ 720238 h 6864078"/>
              <a:gd name="connsiteX8" fmla="*/ 3101645 w 3361609"/>
              <a:gd name="connsiteY8" fmla="*/ 462272 h 6864078"/>
              <a:gd name="connsiteX9" fmla="*/ 2867860 w 3361609"/>
              <a:gd name="connsiteY9" fmla="*/ 212379 h 6864078"/>
              <a:gd name="connsiteX10" fmla="*/ 2666017 w 3361609"/>
              <a:gd name="connsiteY10" fmla="*/ 462274 h 6864078"/>
              <a:gd name="connsiteX0" fmla="*/ 242 w 3368167"/>
              <a:gd name="connsiteY0" fmla="*/ 496538 h 6864078"/>
              <a:gd name="connsiteX1" fmla="*/ 6913 w 3368167"/>
              <a:gd name="connsiteY1" fmla="*/ 0 h 6864078"/>
              <a:gd name="connsiteX2" fmla="*/ 3367083 w 3368167"/>
              <a:gd name="connsiteY2" fmla="*/ 4279 h 6864078"/>
              <a:gd name="connsiteX3" fmla="*/ 3366689 w 3368167"/>
              <a:gd name="connsiteY3" fmla="*/ 6859899 h 6864078"/>
              <a:gd name="connsiteX4" fmla="*/ 9374 w 3368167"/>
              <a:gd name="connsiteY4" fmla="*/ 6864078 h 6864078"/>
              <a:gd name="connsiteX5" fmla="*/ 242 w 3368167"/>
              <a:gd name="connsiteY5" fmla="*/ 496538 h 6864078"/>
              <a:gd name="connsiteX6" fmla="*/ 2672575 w 3368167"/>
              <a:gd name="connsiteY6" fmla="*/ 462274 h 6864078"/>
              <a:gd name="connsiteX7" fmla="*/ 2890158 w 3368167"/>
              <a:gd name="connsiteY7" fmla="*/ 720238 h 6864078"/>
              <a:gd name="connsiteX8" fmla="*/ 3108203 w 3368167"/>
              <a:gd name="connsiteY8" fmla="*/ 462272 h 6864078"/>
              <a:gd name="connsiteX9" fmla="*/ 2874418 w 3368167"/>
              <a:gd name="connsiteY9" fmla="*/ 212379 h 6864078"/>
              <a:gd name="connsiteX10" fmla="*/ 2672575 w 3368167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02034 w 3361998"/>
              <a:gd name="connsiteY8" fmla="*/ 462272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66406 w 3361998"/>
              <a:gd name="connsiteY6" fmla="*/ 462274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66406 w 3361998"/>
              <a:gd name="connsiteY10" fmla="*/ 462274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8249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63486 w 3361998"/>
              <a:gd name="connsiteY9" fmla="*/ 217142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9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95895 w 3361998"/>
              <a:gd name="connsiteY7" fmla="*/ 722619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75393 w 3361998"/>
              <a:gd name="connsiteY9" fmla="*/ 212379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3988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1217 w 3361998"/>
              <a:gd name="connsiteY0" fmla="*/ 491775 h 6864078"/>
              <a:gd name="connsiteX1" fmla="*/ 744 w 3361998"/>
              <a:gd name="connsiteY1" fmla="*/ 0 h 6864078"/>
              <a:gd name="connsiteX2" fmla="*/ 3360914 w 3361998"/>
              <a:gd name="connsiteY2" fmla="*/ 4279 h 6864078"/>
              <a:gd name="connsiteX3" fmla="*/ 3360520 w 3361998"/>
              <a:gd name="connsiteY3" fmla="*/ 6859899 h 6864078"/>
              <a:gd name="connsiteX4" fmla="*/ 3205 w 3361998"/>
              <a:gd name="connsiteY4" fmla="*/ 6864078 h 6864078"/>
              <a:gd name="connsiteX5" fmla="*/ 1217 w 3361998"/>
              <a:gd name="connsiteY5" fmla="*/ 491775 h 6864078"/>
              <a:gd name="connsiteX6" fmla="*/ 2630688 w 3361998"/>
              <a:gd name="connsiteY6" fmla="*/ 471799 h 6864078"/>
              <a:gd name="connsiteX7" fmla="*/ 2888751 w 3361998"/>
              <a:gd name="connsiteY7" fmla="*/ 720238 h 6864078"/>
              <a:gd name="connsiteX8" fmla="*/ 3135372 w 3361998"/>
              <a:gd name="connsiteY8" fmla="*/ 459891 h 6864078"/>
              <a:gd name="connsiteX9" fmla="*/ 2882537 w 3361998"/>
              <a:gd name="connsiteY9" fmla="*/ 214760 h 6864078"/>
              <a:gd name="connsiteX10" fmla="*/ 2630688 w 3361998"/>
              <a:gd name="connsiteY10" fmla="*/ 471799 h 6864078"/>
              <a:gd name="connsiteX0" fmla="*/ 3617 w 3364398"/>
              <a:gd name="connsiteY0" fmla="*/ 595212 h 6967515"/>
              <a:gd name="connsiteX1" fmla="*/ 762 w 3364398"/>
              <a:gd name="connsiteY1" fmla="*/ 103437 h 6967515"/>
              <a:gd name="connsiteX2" fmla="*/ 3363314 w 3364398"/>
              <a:gd name="connsiteY2" fmla="*/ 107716 h 6967515"/>
              <a:gd name="connsiteX3" fmla="*/ 3362920 w 3364398"/>
              <a:gd name="connsiteY3" fmla="*/ 6963336 h 6967515"/>
              <a:gd name="connsiteX4" fmla="*/ 5605 w 3364398"/>
              <a:gd name="connsiteY4" fmla="*/ 6967515 h 6967515"/>
              <a:gd name="connsiteX5" fmla="*/ 3617 w 3364398"/>
              <a:gd name="connsiteY5" fmla="*/ 595212 h 6967515"/>
              <a:gd name="connsiteX6" fmla="*/ 2633088 w 3364398"/>
              <a:gd name="connsiteY6" fmla="*/ 575236 h 6967515"/>
              <a:gd name="connsiteX7" fmla="*/ 2891151 w 3364398"/>
              <a:gd name="connsiteY7" fmla="*/ 823675 h 6967515"/>
              <a:gd name="connsiteX8" fmla="*/ 3137772 w 3364398"/>
              <a:gd name="connsiteY8" fmla="*/ 563328 h 6967515"/>
              <a:gd name="connsiteX9" fmla="*/ 2884937 w 3364398"/>
              <a:gd name="connsiteY9" fmla="*/ 318197 h 6967515"/>
              <a:gd name="connsiteX10" fmla="*/ 2633088 w 3364398"/>
              <a:gd name="connsiteY10" fmla="*/ 575236 h 6967515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37140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42618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32326 w 3363636"/>
              <a:gd name="connsiteY6" fmla="*/ 594179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32326 w 3363636"/>
              <a:gd name="connsiteY10" fmla="*/ 594179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37010 w 3363636"/>
              <a:gd name="connsiteY8" fmla="*/ 582271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7033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8435 w 3363636"/>
              <a:gd name="connsiteY8" fmla="*/ 589415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614155 h 6986458"/>
              <a:gd name="connsiteX1" fmla="*/ 0 w 3363636"/>
              <a:gd name="connsiteY1" fmla="*/ 122380 h 6986458"/>
              <a:gd name="connsiteX2" fmla="*/ 3362552 w 3363636"/>
              <a:gd name="connsiteY2" fmla="*/ 126659 h 6986458"/>
              <a:gd name="connsiteX3" fmla="*/ 3362158 w 3363636"/>
              <a:gd name="connsiteY3" fmla="*/ 6982279 h 6986458"/>
              <a:gd name="connsiteX4" fmla="*/ 4843 w 3363636"/>
              <a:gd name="connsiteY4" fmla="*/ 6986458 h 6986458"/>
              <a:gd name="connsiteX5" fmla="*/ 2855 w 3363636"/>
              <a:gd name="connsiteY5" fmla="*/ 614155 h 6986458"/>
              <a:gd name="connsiteX6" fmla="*/ 2665664 w 3363636"/>
              <a:gd name="connsiteY6" fmla="*/ 589417 h 6986458"/>
              <a:gd name="connsiteX7" fmla="*/ 2890389 w 3363636"/>
              <a:gd name="connsiteY7" fmla="*/ 809281 h 6986458"/>
              <a:gd name="connsiteX8" fmla="*/ 3101291 w 3363636"/>
              <a:gd name="connsiteY8" fmla="*/ 591797 h 6986458"/>
              <a:gd name="connsiteX9" fmla="*/ 2884175 w 3363636"/>
              <a:gd name="connsiteY9" fmla="*/ 370478 h 6986458"/>
              <a:gd name="connsiteX10" fmla="*/ 2665664 w 3363636"/>
              <a:gd name="connsiteY10" fmla="*/ 589417 h 698645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48098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8938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74650 w 3363636"/>
              <a:gd name="connsiteY9" fmla="*/ 245717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90389 w 3363636"/>
              <a:gd name="connsiteY7" fmla="*/ 686901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855 w 3363636"/>
              <a:gd name="connsiteY0" fmla="*/ 491775 h 6864078"/>
              <a:gd name="connsiteX1" fmla="*/ 0 w 3363636"/>
              <a:gd name="connsiteY1" fmla="*/ 0 h 6864078"/>
              <a:gd name="connsiteX2" fmla="*/ 3362552 w 3363636"/>
              <a:gd name="connsiteY2" fmla="*/ 4279 h 6864078"/>
              <a:gd name="connsiteX3" fmla="*/ 3362158 w 3363636"/>
              <a:gd name="connsiteY3" fmla="*/ 6859899 h 6864078"/>
              <a:gd name="connsiteX4" fmla="*/ 4843 w 3363636"/>
              <a:gd name="connsiteY4" fmla="*/ 6864078 h 6864078"/>
              <a:gd name="connsiteX5" fmla="*/ 2855 w 3363636"/>
              <a:gd name="connsiteY5" fmla="*/ 491775 h 6864078"/>
              <a:gd name="connsiteX6" fmla="*/ 2665664 w 3363636"/>
              <a:gd name="connsiteY6" fmla="*/ 467037 h 6864078"/>
              <a:gd name="connsiteX7" fmla="*/ 2888008 w 3363636"/>
              <a:gd name="connsiteY7" fmla="*/ 684520 h 6864078"/>
              <a:gd name="connsiteX8" fmla="*/ 3101291 w 3363636"/>
              <a:gd name="connsiteY8" fmla="*/ 469417 h 6864078"/>
              <a:gd name="connsiteX9" fmla="*/ 2884175 w 3363636"/>
              <a:gd name="connsiteY9" fmla="*/ 250479 h 6864078"/>
              <a:gd name="connsiteX10" fmla="*/ 2665664 w 3363636"/>
              <a:gd name="connsiteY10" fmla="*/ 467037 h 6864078"/>
              <a:gd name="connsiteX0" fmla="*/ 2727005 w 6087786"/>
              <a:gd name="connsiteY0" fmla="*/ 614155 h 6986458"/>
              <a:gd name="connsiteX1" fmla="*/ 0 w 6087786"/>
              <a:gd name="connsiteY1" fmla="*/ 122380 h 6986458"/>
              <a:gd name="connsiteX2" fmla="*/ 6086702 w 6087786"/>
              <a:gd name="connsiteY2" fmla="*/ 126659 h 6986458"/>
              <a:gd name="connsiteX3" fmla="*/ 6086308 w 6087786"/>
              <a:gd name="connsiteY3" fmla="*/ 6982279 h 6986458"/>
              <a:gd name="connsiteX4" fmla="*/ 2728993 w 6087786"/>
              <a:gd name="connsiteY4" fmla="*/ 6986458 h 6986458"/>
              <a:gd name="connsiteX5" fmla="*/ 2727005 w 6087786"/>
              <a:gd name="connsiteY5" fmla="*/ 614155 h 6986458"/>
              <a:gd name="connsiteX6" fmla="*/ 5389814 w 6087786"/>
              <a:gd name="connsiteY6" fmla="*/ 589417 h 6986458"/>
              <a:gd name="connsiteX7" fmla="*/ 5612158 w 6087786"/>
              <a:gd name="connsiteY7" fmla="*/ 806900 h 6986458"/>
              <a:gd name="connsiteX8" fmla="*/ 5825441 w 6087786"/>
              <a:gd name="connsiteY8" fmla="*/ 591797 h 6986458"/>
              <a:gd name="connsiteX9" fmla="*/ 5608325 w 6087786"/>
              <a:gd name="connsiteY9" fmla="*/ 372859 h 6986458"/>
              <a:gd name="connsiteX10" fmla="*/ 5389814 w 6087786"/>
              <a:gd name="connsiteY10" fmla="*/ 589417 h 6986458"/>
              <a:gd name="connsiteX0" fmla="*/ 202396 w 6287327"/>
              <a:gd name="connsiteY0" fmla="*/ 610469 h 6992297"/>
              <a:gd name="connsiteX1" fmla="*/ 199541 w 6287327"/>
              <a:gd name="connsiteY1" fmla="*/ 128219 h 6992297"/>
              <a:gd name="connsiteX2" fmla="*/ 6286243 w 6287327"/>
              <a:gd name="connsiteY2" fmla="*/ 132498 h 6992297"/>
              <a:gd name="connsiteX3" fmla="*/ 6285849 w 6287327"/>
              <a:gd name="connsiteY3" fmla="*/ 6988118 h 6992297"/>
              <a:gd name="connsiteX4" fmla="*/ 2928534 w 6287327"/>
              <a:gd name="connsiteY4" fmla="*/ 6992297 h 6992297"/>
              <a:gd name="connsiteX5" fmla="*/ 202396 w 6287327"/>
              <a:gd name="connsiteY5" fmla="*/ 610469 h 6992297"/>
              <a:gd name="connsiteX6" fmla="*/ 5589355 w 6287327"/>
              <a:gd name="connsiteY6" fmla="*/ 595256 h 6992297"/>
              <a:gd name="connsiteX7" fmla="*/ 5811699 w 6287327"/>
              <a:gd name="connsiteY7" fmla="*/ 812739 h 6992297"/>
              <a:gd name="connsiteX8" fmla="*/ 6024982 w 6287327"/>
              <a:gd name="connsiteY8" fmla="*/ 597636 h 6992297"/>
              <a:gd name="connsiteX9" fmla="*/ 5807866 w 6287327"/>
              <a:gd name="connsiteY9" fmla="*/ 378698 h 6992297"/>
              <a:gd name="connsiteX10" fmla="*/ 5589355 w 6287327"/>
              <a:gd name="connsiteY10" fmla="*/ 595256 h 6992297"/>
              <a:gd name="connsiteX0" fmla="*/ 3466 w 6088397"/>
              <a:gd name="connsiteY0" fmla="*/ 482250 h 6864078"/>
              <a:gd name="connsiteX1" fmla="*/ 611 w 6088397"/>
              <a:gd name="connsiteY1" fmla="*/ 0 h 6864078"/>
              <a:gd name="connsiteX2" fmla="*/ 6087313 w 6088397"/>
              <a:gd name="connsiteY2" fmla="*/ 4279 h 6864078"/>
              <a:gd name="connsiteX3" fmla="*/ 6086919 w 6088397"/>
              <a:gd name="connsiteY3" fmla="*/ 6859899 h 6864078"/>
              <a:gd name="connsiteX4" fmla="*/ 2729604 w 6088397"/>
              <a:gd name="connsiteY4" fmla="*/ 6864078 h 6864078"/>
              <a:gd name="connsiteX5" fmla="*/ 3466 w 6088397"/>
              <a:gd name="connsiteY5" fmla="*/ 482250 h 6864078"/>
              <a:gd name="connsiteX6" fmla="*/ 5390425 w 6088397"/>
              <a:gd name="connsiteY6" fmla="*/ 467037 h 6864078"/>
              <a:gd name="connsiteX7" fmla="*/ 5612769 w 6088397"/>
              <a:gd name="connsiteY7" fmla="*/ 684520 h 6864078"/>
              <a:gd name="connsiteX8" fmla="*/ 5826052 w 6088397"/>
              <a:gd name="connsiteY8" fmla="*/ 469417 h 6864078"/>
              <a:gd name="connsiteX9" fmla="*/ 5608936 w 6088397"/>
              <a:gd name="connsiteY9" fmla="*/ 250479 h 6864078"/>
              <a:gd name="connsiteX10" fmla="*/ 5390425 w 6088397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4843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4843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2855 w 6087786"/>
              <a:gd name="connsiteY0" fmla="*/ 610469 h 6992297"/>
              <a:gd name="connsiteX1" fmla="*/ 0 w 6087786"/>
              <a:gd name="connsiteY1" fmla="*/ 128219 h 6992297"/>
              <a:gd name="connsiteX2" fmla="*/ 6086702 w 6087786"/>
              <a:gd name="connsiteY2" fmla="*/ 132498 h 6992297"/>
              <a:gd name="connsiteX3" fmla="*/ 6086308 w 6087786"/>
              <a:gd name="connsiteY3" fmla="*/ 6988118 h 6992297"/>
              <a:gd name="connsiteX4" fmla="*/ 81 w 6087786"/>
              <a:gd name="connsiteY4" fmla="*/ 6992297 h 6992297"/>
              <a:gd name="connsiteX5" fmla="*/ 2855 w 6087786"/>
              <a:gd name="connsiteY5" fmla="*/ 610469 h 6992297"/>
              <a:gd name="connsiteX6" fmla="*/ 5389814 w 6087786"/>
              <a:gd name="connsiteY6" fmla="*/ 595256 h 6992297"/>
              <a:gd name="connsiteX7" fmla="*/ 5612158 w 6087786"/>
              <a:gd name="connsiteY7" fmla="*/ 812739 h 6992297"/>
              <a:gd name="connsiteX8" fmla="*/ 5825441 w 6087786"/>
              <a:gd name="connsiteY8" fmla="*/ 597636 h 6992297"/>
              <a:gd name="connsiteX9" fmla="*/ 5608325 w 6087786"/>
              <a:gd name="connsiteY9" fmla="*/ 378698 h 6992297"/>
              <a:gd name="connsiteX10" fmla="*/ 5389814 w 6087786"/>
              <a:gd name="connsiteY10" fmla="*/ 595256 h 6992297"/>
              <a:gd name="connsiteX0" fmla="*/ 3357 w 6088288"/>
              <a:gd name="connsiteY0" fmla="*/ 482250 h 6864078"/>
              <a:gd name="connsiteX1" fmla="*/ 502 w 6088288"/>
              <a:gd name="connsiteY1" fmla="*/ 0 h 6864078"/>
              <a:gd name="connsiteX2" fmla="*/ 6087204 w 6088288"/>
              <a:gd name="connsiteY2" fmla="*/ 4279 h 6864078"/>
              <a:gd name="connsiteX3" fmla="*/ 6086810 w 6088288"/>
              <a:gd name="connsiteY3" fmla="*/ 6859899 h 6864078"/>
              <a:gd name="connsiteX4" fmla="*/ 583 w 6088288"/>
              <a:gd name="connsiteY4" fmla="*/ 6864078 h 6864078"/>
              <a:gd name="connsiteX5" fmla="*/ 3357 w 6088288"/>
              <a:gd name="connsiteY5" fmla="*/ 482250 h 6864078"/>
              <a:gd name="connsiteX6" fmla="*/ 5390316 w 6088288"/>
              <a:gd name="connsiteY6" fmla="*/ 467037 h 6864078"/>
              <a:gd name="connsiteX7" fmla="*/ 5612660 w 6088288"/>
              <a:gd name="connsiteY7" fmla="*/ 684520 h 6864078"/>
              <a:gd name="connsiteX8" fmla="*/ 5825943 w 6088288"/>
              <a:gd name="connsiteY8" fmla="*/ 469417 h 6864078"/>
              <a:gd name="connsiteX9" fmla="*/ 5608827 w 6088288"/>
              <a:gd name="connsiteY9" fmla="*/ 250479 h 6864078"/>
              <a:gd name="connsiteX10" fmla="*/ 5390316 w 6088288"/>
              <a:gd name="connsiteY10" fmla="*/ 467037 h 6864078"/>
              <a:gd name="connsiteX0" fmla="*/ 2855 w 6087786"/>
              <a:gd name="connsiteY0" fmla="*/ 482250 h 6864078"/>
              <a:gd name="connsiteX1" fmla="*/ 0 w 6087786"/>
              <a:gd name="connsiteY1" fmla="*/ 0 h 6864078"/>
              <a:gd name="connsiteX2" fmla="*/ 6086702 w 6087786"/>
              <a:gd name="connsiteY2" fmla="*/ 4279 h 6864078"/>
              <a:gd name="connsiteX3" fmla="*/ 6086308 w 6087786"/>
              <a:gd name="connsiteY3" fmla="*/ 6859899 h 6864078"/>
              <a:gd name="connsiteX4" fmla="*/ 81 w 6087786"/>
              <a:gd name="connsiteY4" fmla="*/ 6864078 h 6864078"/>
              <a:gd name="connsiteX5" fmla="*/ 2855 w 6087786"/>
              <a:gd name="connsiteY5" fmla="*/ 482250 h 6864078"/>
              <a:gd name="connsiteX6" fmla="*/ 5389814 w 6087786"/>
              <a:gd name="connsiteY6" fmla="*/ 467037 h 6864078"/>
              <a:gd name="connsiteX7" fmla="*/ 5612158 w 6087786"/>
              <a:gd name="connsiteY7" fmla="*/ 684520 h 6864078"/>
              <a:gd name="connsiteX8" fmla="*/ 5825441 w 6087786"/>
              <a:gd name="connsiteY8" fmla="*/ 469417 h 6864078"/>
              <a:gd name="connsiteX9" fmla="*/ 5608325 w 6087786"/>
              <a:gd name="connsiteY9" fmla="*/ 250479 h 6864078"/>
              <a:gd name="connsiteX10" fmla="*/ 5389814 w 6087786"/>
              <a:gd name="connsiteY10" fmla="*/ 467037 h 6864078"/>
              <a:gd name="connsiteX0" fmla="*/ 1831655 w 7916586"/>
              <a:gd name="connsiteY0" fmla="*/ 610469 h 6992297"/>
              <a:gd name="connsiteX1" fmla="*/ 0 w 7916586"/>
              <a:gd name="connsiteY1" fmla="*/ 128219 h 6992297"/>
              <a:gd name="connsiteX2" fmla="*/ 7915502 w 7916586"/>
              <a:gd name="connsiteY2" fmla="*/ 132498 h 6992297"/>
              <a:gd name="connsiteX3" fmla="*/ 7915108 w 7916586"/>
              <a:gd name="connsiteY3" fmla="*/ 6988118 h 6992297"/>
              <a:gd name="connsiteX4" fmla="*/ 1828881 w 7916586"/>
              <a:gd name="connsiteY4" fmla="*/ 6992297 h 6992297"/>
              <a:gd name="connsiteX5" fmla="*/ 1831655 w 7916586"/>
              <a:gd name="connsiteY5" fmla="*/ 610469 h 6992297"/>
              <a:gd name="connsiteX6" fmla="*/ 7218614 w 7916586"/>
              <a:gd name="connsiteY6" fmla="*/ 595256 h 6992297"/>
              <a:gd name="connsiteX7" fmla="*/ 7440958 w 7916586"/>
              <a:gd name="connsiteY7" fmla="*/ 812739 h 6992297"/>
              <a:gd name="connsiteX8" fmla="*/ 7654241 w 7916586"/>
              <a:gd name="connsiteY8" fmla="*/ 597636 h 6992297"/>
              <a:gd name="connsiteX9" fmla="*/ 7437125 w 7916586"/>
              <a:gd name="connsiteY9" fmla="*/ 378698 h 6992297"/>
              <a:gd name="connsiteX10" fmla="*/ 7218614 w 7916586"/>
              <a:gd name="connsiteY10" fmla="*/ 595256 h 6992297"/>
              <a:gd name="connsiteX0" fmla="*/ 132042 w 8060288"/>
              <a:gd name="connsiteY0" fmla="*/ 610469 h 6992297"/>
              <a:gd name="connsiteX1" fmla="*/ 143702 w 8060288"/>
              <a:gd name="connsiteY1" fmla="*/ 128219 h 6992297"/>
              <a:gd name="connsiteX2" fmla="*/ 8059204 w 8060288"/>
              <a:gd name="connsiteY2" fmla="*/ 132498 h 6992297"/>
              <a:gd name="connsiteX3" fmla="*/ 8058810 w 8060288"/>
              <a:gd name="connsiteY3" fmla="*/ 6988118 h 6992297"/>
              <a:gd name="connsiteX4" fmla="*/ 1972583 w 8060288"/>
              <a:gd name="connsiteY4" fmla="*/ 6992297 h 6992297"/>
              <a:gd name="connsiteX5" fmla="*/ 132042 w 8060288"/>
              <a:gd name="connsiteY5" fmla="*/ 610469 h 6992297"/>
              <a:gd name="connsiteX6" fmla="*/ 7362316 w 8060288"/>
              <a:gd name="connsiteY6" fmla="*/ 595256 h 6992297"/>
              <a:gd name="connsiteX7" fmla="*/ 7584660 w 8060288"/>
              <a:gd name="connsiteY7" fmla="*/ 812739 h 6992297"/>
              <a:gd name="connsiteX8" fmla="*/ 7797943 w 8060288"/>
              <a:gd name="connsiteY8" fmla="*/ 597636 h 6992297"/>
              <a:gd name="connsiteX9" fmla="*/ 7580827 w 8060288"/>
              <a:gd name="connsiteY9" fmla="*/ 378698 h 6992297"/>
              <a:gd name="connsiteX10" fmla="*/ 7362316 w 8060288"/>
              <a:gd name="connsiteY10" fmla="*/ 595256 h 6992297"/>
              <a:gd name="connsiteX0" fmla="*/ 31808 w 7960054"/>
              <a:gd name="connsiteY0" fmla="*/ 611492 h 7007834"/>
              <a:gd name="connsiteX1" fmla="*/ 43468 w 7960054"/>
              <a:gd name="connsiteY1" fmla="*/ 129242 h 7007834"/>
              <a:gd name="connsiteX2" fmla="*/ 7958970 w 7960054"/>
              <a:gd name="connsiteY2" fmla="*/ 133521 h 7007834"/>
              <a:gd name="connsiteX3" fmla="*/ 7958576 w 7960054"/>
              <a:gd name="connsiteY3" fmla="*/ 6989141 h 7007834"/>
              <a:gd name="connsiteX4" fmla="*/ 6 w 7960054"/>
              <a:gd name="connsiteY4" fmla="*/ 7007834 h 7007834"/>
              <a:gd name="connsiteX5" fmla="*/ 31808 w 7960054"/>
              <a:gd name="connsiteY5" fmla="*/ 611492 h 7007834"/>
              <a:gd name="connsiteX6" fmla="*/ 7262082 w 7960054"/>
              <a:gd name="connsiteY6" fmla="*/ 596279 h 7007834"/>
              <a:gd name="connsiteX7" fmla="*/ 7484426 w 7960054"/>
              <a:gd name="connsiteY7" fmla="*/ 813762 h 7007834"/>
              <a:gd name="connsiteX8" fmla="*/ 7697709 w 7960054"/>
              <a:gd name="connsiteY8" fmla="*/ 598659 h 7007834"/>
              <a:gd name="connsiteX9" fmla="*/ 7480593 w 7960054"/>
              <a:gd name="connsiteY9" fmla="*/ 379721 h 7007834"/>
              <a:gd name="connsiteX10" fmla="*/ 7262082 w 7960054"/>
              <a:gd name="connsiteY10" fmla="*/ 596279 h 7007834"/>
              <a:gd name="connsiteX0" fmla="*/ 31806 w 7960052"/>
              <a:gd name="connsiteY0" fmla="*/ 482250 h 6878592"/>
              <a:gd name="connsiteX1" fmla="*/ 43466 w 7960052"/>
              <a:gd name="connsiteY1" fmla="*/ 0 h 6878592"/>
              <a:gd name="connsiteX2" fmla="*/ 7958968 w 7960052"/>
              <a:gd name="connsiteY2" fmla="*/ 4279 h 6878592"/>
              <a:gd name="connsiteX3" fmla="*/ 7958574 w 7960052"/>
              <a:gd name="connsiteY3" fmla="*/ 6859899 h 6878592"/>
              <a:gd name="connsiteX4" fmla="*/ 4 w 7960052"/>
              <a:gd name="connsiteY4" fmla="*/ 6878592 h 6878592"/>
              <a:gd name="connsiteX5" fmla="*/ 31806 w 7960052"/>
              <a:gd name="connsiteY5" fmla="*/ 482250 h 6878592"/>
              <a:gd name="connsiteX6" fmla="*/ 7262080 w 7960052"/>
              <a:gd name="connsiteY6" fmla="*/ 467037 h 6878592"/>
              <a:gd name="connsiteX7" fmla="*/ 7484424 w 7960052"/>
              <a:gd name="connsiteY7" fmla="*/ 684520 h 6878592"/>
              <a:gd name="connsiteX8" fmla="*/ 7697707 w 7960052"/>
              <a:gd name="connsiteY8" fmla="*/ 469417 h 6878592"/>
              <a:gd name="connsiteX9" fmla="*/ 7480591 w 7960052"/>
              <a:gd name="connsiteY9" fmla="*/ 250479 h 6878592"/>
              <a:gd name="connsiteX10" fmla="*/ 7262080 w 7960052"/>
              <a:gd name="connsiteY10" fmla="*/ 467037 h 6878592"/>
              <a:gd name="connsiteX0" fmla="*/ 31806 w 7960052"/>
              <a:gd name="connsiteY0" fmla="*/ 611492 h 7007834"/>
              <a:gd name="connsiteX1" fmla="*/ 11716 w 7960052"/>
              <a:gd name="connsiteY1" fmla="*/ 129242 h 7007834"/>
              <a:gd name="connsiteX2" fmla="*/ 7958968 w 7960052"/>
              <a:gd name="connsiteY2" fmla="*/ 133521 h 7007834"/>
              <a:gd name="connsiteX3" fmla="*/ 7958574 w 7960052"/>
              <a:gd name="connsiteY3" fmla="*/ 6989141 h 7007834"/>
              <a:gd name="connsiteX4" fmla="*/ 4 w 7960052"/>
              <a:gd name="connsiteY4" fmla="*/ 7007834 h 7007834"/>
              <a:gd name="connsiteX5" fmla="*/ 31806 w 7960052"/>
              <a:gd name="connsiteY5" fmla="*/ 611492 h 7007834"/>
              <a:gd name="connsiteX6" fmla="*/ 7262080 w 7960052"/>
              <a:gd name="connsiteY6" fmla="*/ 596279 h 7007834"/>
              <a:gd name="connsiteX7" fmla="*/ 7484424 w 7960052"/>
              <a:gd name="connsiteY7" fmla="*/ 813762 h 7007834"/>
              <a:gd name="connsiteX8" fmla="*/ 7697707 w 7960052"/>
              <a:gd name="connsiteY8" fmla="*/ 598659 h 7007834"/>
              <a:gd name="connsiteX9" fmla="*/ 7480591 w 7960052"/>
              <a:gd name="connsiteY9" fmla="*/ 379721 h 7007834"/>
              <a:gd name="connsiteX10" fmla="*/ 7262080 w 7960052"/>
              <a:gd name="connsiteY10" fmla="*/ 596279 h 7007834"/>
              <a:gd name="connsiteX0" fmla="*/ 31807 w 7960053"/>
              <a:gd name="connsiteY0" fmla="*/ 482250 h 6878592"/>
              <a:gd name="connsiteX1" fmla="*/ 11717 w 7960053"/>
              <a:gd name="connsiteY1" fmla="*/ 0 h 6878592"/>
              <a:gd name="connsiteX2" fmla="*/ 7958969 w 7960053"/>
              <a:gd name="connsiteY2" fmla="*/ 4279 h 6878592"/>
              <a:gd name="connsiteX3" fmla="*/ 7958575 w 7960053"/>
              <a:gd name="connsiteY3" fmla="*/ 6859899 h 6878592"/>
              <a:gd name="connsiteX4" fmla="*/ 5 w 7960053"/>
              <a:gd name="connsiteY4" fmla="*/ 6878592 h 6878592"/>
              <a:gd name="connsiteX5" fmla="*/ 31807 w 7960053"/>
              <a:gd name="connsiteY5" fmla="*/ 482250 h 6878592"/>
              <a:gd name="connsiteX6" fmla="*/ 7262081 w 7960053"/>
              <a:gd name="connsiteY6" fmla="*/ 467037 h 6878592"/>
              <a:gd name="connsiteX7" fmla="*/ 7484425 w 7960053"/>
              <a:gd name="connsiteY7" fmla="*/ 684520 h 6878592"/>
              <a:gd name="connsiteX8" fmla="*/ 7697708 w 7960053"/>
              <a:gd name="connsiteY8" fmla="*/ 469417 h 6878592"/>
              <a:gd name="connsiteX9" fmla="*/ 7480592 w 7960053"/>
              <a:gd name="connsiteY9" fmla="*/ 250479 h 6878592"/>
              <a:gd name="connsiteX10" fmla="*/ 7262081 w 7960053"/>
              <a:gd name="connsiteY10" fmla="*/ 467037 h 6878592"/>
              <a:gd name="connsiteX0" fmla="*/ 12778 w 7960074"/>
              <a:gd name="connsiteY0" fmla="*/ 488600 h 6878592"/>
              <a:gd name="connsiteX1" fmla="*/ 11738 w 7960074"/>
              <a:gd name="connsiteY1" fmla="*/ 0 h 6878592"/>
              <a:gd name="connsiteX2" fmla="*/ 7958990 w 7960074"/>
              <a:gd name="connsiteY2" fmla="*/ 4279 h 6878592"/>
              <a:gd name="connsiteX3" fmla="*/ 7958596 w 7960074"/>
              <a:gd name="connsiteY3" fmla="*/ 6859899 h 6878592"/>
              <a:gd name="connsiteX4" fmla="*/ 26 w 7960074"/>
              <a:gd name="connsiteY4" fmla="*/ 6878592 h 6878592"/>
              <a:gd name="connsiteX5" fmla="*/ 12778 w 7960074"/>
              <a:gd name="connsiteY5" fmla="*/ 488600 h 6878592"/>
              <a:gd name="connsiteX6" fmla="*/ 7262102 w 7960074"/>
              <a:gd name="connsiteY6" fmla="*/ 467037 h 6878592"/>
              <a:gd name="connsiteX7" fmla="*/ 7484446 w 7960074"/>
              <a:gd name="connsiteY7" fmla="*/ 684520 h 6878592"/>
              <a:gd name="connsiteX8" fmla="*/ 7697729 w 7960074"/>
              <a:gd name="connsiteY8" fmla="*/ 469417 h 6878592"/>
              <a:gd name="connsiteX9" fmla="*/ 7480613 w 7960074"/>
              <a:gd name="connsiteY9" fmla="*/ 250479 h 6878592"/>
              <a:gd name="connsiteX10" fmla="*/ 7262102 w 7960074"/>
              <a:gd name="connsiteY10" fmla="*/ 467037 h 6878592"/>
              <a:gd name="connsiteX0" fmla="*/ 12760 w 7960056"/>
              <a:gd name="connsiteY0" fmla="*/ 488600 h 6878592"/>
              <a:gd name="connsiteX1" fmla="*/ 11720 w 7960056"/>
              <a:gd name="connsiteY1" fmla="*/ 0 h 6878592"/>
              <a:gd name="connsiteX2" fmla="*/ 7958972 w 7960056"/>
              <a:gd name="connsiteY2" fmla="*/ 4279 h 6878592"/>
              <a:gd name="connsiteX3" fmla="*/ 7958578 w 7960056"/>
              <a:gd name="connsiteY3" fmla="*/ 6859899 h 6878592"/>
              <a:gd name="connsiteX4" fmla="*/ 8 w 7960056"/>
              <a:gd name="connsiteY4" fmla="*/ 6878592 h 6878592"/>
              <a:gd name="connsiteX5" fmla="*/ 12760 w 7960056"/>
              <a:gd name="connsiteY5" fmla="*/ 488600 h 6878592"/>
              <a:gd name="connsiteX6" fmla="*/ 7262084 w 7960056"/>
              <a:gd name="connsiteY6" fmla="*/ 467037 h 6878592"/>
              <a:gd name="connsiteX7" fmla="*/ 7484428 w 7960056"/>
              <a:gd name="connsiteY7" fmla="*/ 684520 h 6878592"/>
              <a:gd name="connsiteX8" fmla="*/ 7697711 w 7960056"/>
              <a:gd name="connsiteY8" fmla="*/ 469417 h 6878592"/>
              <a:gd name="connsiteX9" fmla="*/ 7480595 w 7960056"/>
              <a:gd name="connsiteY9" fmla="*/ 250479 h 6878592"/>
              <a:gd name="connsiteX10" fmla="*/ 7262084 w 7960056"/>
              <a:gd name="connsiteY10" fmla="*/ 467037 h 6878592"/>
              <a:gd name="connsiteX0" fmla="*/ 1040 w 7948336"/>
              <a:gd name="connsiteY0" fmla="*/ 613942 h 7003934"/>
              <a:gd name="connsiteX1" fmla="*/ 0 w 7948336"/>
              <a:gd name="connsiteY1" fmla="*/ 125342 h 7003934"/>
              <a:gd name="connsiteX2" fmla="*/ 7947252 w 7948336"/>
              <a:gd name="connsiteY2" fmla="*/ 129621 h 7003934"/>
              <a:gd name="connsiteX3" fmla="*/ 7946858 w 7948336"/>
              <a:gd name="connsiteY3" fmla="*/ 6985241 h 7003934"/>
              <a:gd name="connsiteX4" fmla="*/ 7338 w 7948336"/>
              <a:gd name="connsiteY4" fmla="*/ 7003934 h 7003934"/>
              <a:gd name="connsiteX5" fmla="*/ 1040 w 7948336"/>
              <a:gd name="connsiteY5" fmla="*/ 613942 h 7003934"/>
              <a:gd name="connsiteX6" fmla="*/ 7250364 w 7948336"/>
              <a:gd name="connsiteY6" fmla="*/ 592379 h 7003934"/>
              <a:gd name="connsiteX7" fmla="*/ 7472708 w 7948336"/>
              <a:gd name="connsiteY7" fmla="*/ 809862 h 7003934"/>
              <a:gd name="connsiteX8" fmla="*/ 7685991 w 7948336"/>
              <a:gd name="connsiteY8" fmla="*/ 594759 h 7003934"/>
              <a:gd name="connsiteX9" fmla="*/ 7468875 w 7948336"/>
              <a:gd name="connsiteY9" fmla="*/ 375821 h 7003934"/>
              <a:gd name="connsiteX10" fmla="*/ 7250364 w 7948336"/>
              <a:gd name="connsiteY10" fmla="*/ 592379 h 7003934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1368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613496 h 6997138"/>
              <a:gd name="connsiteX1" fmla="*/ 0 w 7948336"/>
              <a:gd name="connsiteY1" fmla="*/ 124896 h 6997138"/>
              <a:gd name="connsiteX2" fmla="*/ 7947252 w 7948336"/>
              <a:gd name="connsiteY2" fmla="*/ 129175 h 6997138"/>
              <a:gd name="connsiteX3" fmla="*/ 7946858 w 7948336"/>
              <a:gd name="connsiteY3" fmla="*/ 6984795 h 6997138"/>
              <a:gd name="connsiteX4" fmla="*/ 7338 w 7948336"/>
              <a:gd name="connsiteY4" fmla="*/ 6997138 h 6997138"/>
              <a:gd name="connsiteX5" fmla="*/ 1040 w 7948336"/>
              <a:gd name="connsiteY5" fmla="*/ 613496 h 6997138"/>
              <a:gd name="connsiteX6" fmla="*/ 7250364 w 7948336"/>
              <a:gd name="connsiteY6" fmla="*/ 591933 h 6997138"/>
              <a:gd name="connsiteX7" fmla="*/ 7472708 w 7948336"/>
              <a:gd name="connsiteY7" fmla="*/ 809416 h 6997138"/>
              <a:gd name="connsiteX8" fmla="*/ 7685991 w 7948336"/>
              <a:gd name="connsiteY8" fmla="*/ 594313 h 6997138"/>
              <a:gd name="connsiteX9" fmla="*/ 7468875 w 7948336"/>
              <a:gd name="connsiteY9" fmla="*/ 375375 h 6997138"/>
              <a:gd name="connsiteX10" fmla="*/ 7250364 w 7948336"/>
              <a:gd name="connsiteY10" fmla="*/ 591933 h 6997138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2708 w 7948336"/>
              <a:gd name="connsiteY7" fmla="*/ 684520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85991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0802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7946 w 7948336"/>
              <a:gd name="connsiteY7" fmla="*/ 694044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70327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6040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58421 w 7948336"/>
              <a:gd name="connsiteY7" fmla="*/ 686901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488600 h 6872242"/>
              <a:gd name="connsiteX1" fmla="*/ 0 w 7948336"/>
              <a:gd name="connsiteY1" fmla="*/ 0 h 6872242"/>
              <a:gd name="connsiteX2" fmla="*/ 7947252 w 7948336"/>
              <a:gd name="connsiteY2" fmla="*/ 4279 h 6872242"/>
              <a:gd name="connsiteX3" fmla="*/ 7946858 w 7948336"/>
              <a:gd name="connsiteY3" fmla="*/ 6859899 h 6872242"/>
              <a:gd name="connsiteX4" fmla="*/ 7338 w 7948336"/>
              <a:gd name="connsiteY4" fmla="*/ 6872242 h 6872242"/>
              <a:gd name="connsiteX5" fmla="*/ 1040 w 7948336"/>
              <a:gd name="connsiteY5" fmla="*/ 488600 h 6872242"/>
              <a:gd name="connsiteX6" fmla="*/ 7250364 w 7948336"/>
              <a:gd name="connsiteY6" fmla="*/ 467037 h 6872242"/>
              <a:gd name="connsiteX7" fmla="*/ 7463184 w 7948336"/>
              <a:gd name="connsiteY7" fmla="*/ 689282 h 6872242"/>
              <a:gd name="connsiteX8" fmla="*/ 7690753 w 7948336"/>
              <a:gd name="connsiteY8" fmla="*/ 469417 h 6872242"/>
              <a:gd name="connsiteX9" fmla="*/ 7468875 w 7948336"/>
              <a:gd name="connsiteY9" fmla="*/ 250479 h 6872242"/>
              <a:gd name="connsiteX10" fmla="*/ 7250364 w 7948336"/>
              <a:gd name="connsiteY10" fmla="*/ 467037 h 6872242"/>
              <a:gd name="connsiteX0" fmla="*/ 1040 w 7948336"/>
              <a:gd name="connsiteY0" fmla="*/ 613495 h 6997137"/>
              <a:gd name="connsiteX1" fmla="*/ 0 w 7948336"/>
              <a:gd name="connsiteY1" fmla="*/ 124895 h 6997137"/>
              <a:gd name="connsiteX2" fmla="*/ 7947252 w 7948336"/>
              <a:gd name="connsiteY2" fmla="*/ 129174 h 6997137"/>
              <a:gd name="connsiteX3" fmla="*/ 7946858 w 7948336"/>
              <a:gd name="connsiteY3" fmla="*/ 6984794 h 6997137"/>
              <a:gd name="connsiteX4" fmla="*/ 7338 w 7948336"/>
              <a:gd name="connsiteY4" fmla="*/ 6997137 h 6997137"/>
              <a:gd name="connsiteX5" fmla="*/ 1040 w 7948336"/>
              <a:gd name="connsiteY5" fmla="*/ 613495 h 6997137"/>
              <a:gd name="connsiteX6" fmla="*/ 7250364 w 7948336"/>
              <a:gd name="connsiteY6" fmla="*/ 591932 h 6997137"/>
              <a:gd name="connsiteX7" fmla="*/ 7463184 w 7948336"/>
              <a:gd name="connsiteY7" fmla="*/ 814177 h 6997137"/>
              <a:gd name="connsiteX8" fmla="*/ 7690753 w 7948336"/>
              <a:gd name="connsiteY8" fmla="*/ 594312 h 6997137"/>
              <a:gd name="connsiteX9" fmla="*/ 7468875 w 7948336"/>
              <a:gd name="connsiteY9" fmla="*/ 375374 h 6997137"/>
              <a:gd name="connsiteX10" fmla="*/ 7250364 w 7948336"/>
              <a:gd name="connsiteY10" fmla="*/ 591932 h 6997137"/>
              <a:gd name="connsiteX0" fmla="*/ 135519 w 8082815"/>
              <a:gd name="connsiteY0" fmla="*/ 613495 h 6997137"/>
              <a:gd name="connsiteX1" fmla="*/ 1991854 w 8082815"/>
              <a:gd name="connsiteY1" fmla="*/ 124895 h 6997137"/>
              <a:gd name="connsiteX2" fmla="*/ 8081731 w 8082815"/>
              <a:gd name="connsiteY2" fmla="*/ 129174 h 6997137"/>
              <a:gd name="connsiteX3" fmla="*/ 8081337 w 8082815"/>
              <a:gd name="connsiteY3" fmla="*/ 6984794 h 6997137"/>
              <a:gd name="connsiteX4" fmla="*/ 141817 w 8082815"/>
              <a:gd name="connsiteY4" fmla="*/ 6997137 h 6997137"/>
              <a:gd name="connsiteX5" fmla="*/ 135519 w 8082815"/>
              <a:gd name="connsiteY5" fmla="*/ 613495 h 6997137"/>
              <a:gd name="connsiteX6" fmla="*/ 7384843 w 8082815"/>
              <a:gd name="connsiteY6" fmla="*/ 591932 h 6997137"/>
              <a:gd name="connsiteX7" fmla="*/ 7597663 w 8082815"/>
              <a:gd name="connsiteY7" fmla="*/ 814177 h 6997137"/>
              <a:gd name="connsiteX8" fmla="*/ 7825232 w 8082815"/>
              <a:gd name="connsiteY8" fmla="*/ 594312 h 6997137"/>
              <a:gd name="connsiteX9" fmla="*/ 7603354 w 8082815"/>
              <a:gd name="connsiteY9" fmla="*/ 375374 h 6997137"/>
              <a:gd name="connsiteX10" fmla="*/ 7384843 w 8082815"/>
              <a:gd name="connsiteY10" fmla="*/ 591932 h 6997137"/>
              <a:gd name="connsiteX0" fmla="*/ 135519 w 8082815"/>
              <a:gd name="connsiteY0" fmla="*/ 613495 h 6997137"/>
              <a:gd name="connsiteX1" fmla="*/ 1991854 w 8082815"/>
              <a:gd name="connsiteY1" fmla="*/ 124895 h 6997137"/>
              <a:gd name="connsiteX2" fmla="*/ 8081731 w 8082815"/>
              <a:gd name="connsiteY2" fmla="*/ 129174 h 6997137"/>
              <a:gd name="connsiteX3" fmla="*/ 8081337 w 8082815"/>
              <a:gd name="connsiteY3" fmla="*/ 6984794 h 6997137"/>
              <a:gd name="connsiteX4" fmla="*/ 141817 w 8082815"/>
              <a:gd name="connsiteY4" fmla="*/ 6997137 h 6997137"/>
              <a:gd name="connsiteX5" fmla="*/ 135519 w 8082815"/>
              <a:gd name="connsiteY5" fmla="*/ 613495 h 6997137"/>
              <a:gd name="connsiteX6" fmla="*/ 7384843 w 8082815"/>
              <a:gd name="connsiteY6" fmla="*/ 591932 h 6997137"/>
              <a:gd name="connsiteX7" fmla="*/ 7597663 w 8082815"/>
              <a:gd name="connsiteY7" fmla="*/ 814177 h 6997137"/>
              <a:gd name="connsiteX8" fmla="*/ 7825232 w 8082815"/>
              <a:gd name="connsiteY8" fmla="*/ 594312 h 6997137"/>
              <a:gd name="connsiteX9" fmla="*/ 7603354 w 8082815"/>
              <a:gd name="connsiteY9" fmla="*/ 375374 h 6997137"/>
              <a:gd name="connsiteX10" fmla="*/ 7384843 w 8082815"/>
              <a:gd name="connsiteY10" fmla="*/ 591932 h 6997137"/>
              <a:gd name="connsiteX0" fmla="*/ 1830123 w 7940999"/>
              <a:gd name="connsiteY0" fmla="*/ 622491 h 6983273"/>
              <a:gd name="connsiteX1" fmla="*/ 1850038 w 7940999"/>
              <a:gd name="connsiteY1" fmla="*/ 111031 h 6983273"/>
              <a:gd name="connsiteX2" fmla="*/ 7939915 w 7940999"/>
              <a:gd name="connsiteY2" fmla="*/ 115310 h 6983273"/>
              <a:gd name="connsiteX3" fmla="*/ 7939521 w 7940999"/>
              <a:gd name="connsiteY3" fmla="*/ 6970930 h 6983273"/>
              <a:gd name="connsiteX4" fmla="*/ 1 w 7940999"/>
              <a:gd name="connsiteY4" fmla="*/ 6983273 h 6983273"/>
              <a:gd name="connsiteX5" fmla="*/ 1830123 w 7940999"/>
              <a:gd name="connsiteY5" fmla="*/ 622491 h 6983273"/>
              <a:gd name="connsiteX6" fmla="*/ 7243027 w 7940999"/>
              <a:gd name="connsiteY6" fmla="*/ 578068 h 6983273"/>
              <a:gd name="connsiteX7" fmla="*/ 7455847 w 7940999"/>
              <a:gd name="connsiteY7" fmla="*/ 800313 h 6983273"/>
              <a:gd name="connsiteX8" fmla="*/ 7683416 w 7940999"/>
              <a:gd name="connsiteY8" fmla="*/ 580448 h 6983273"/>
              <a:gd name="connsiteX9" fmla="*/ 7461538 w 7940999"/>
              <a:gd name="connsiteY9" fmla="*/ 361510 h 6983273"/>
              <a:gd name="connsiteX10" fmla="*/ 7243027 w 7940999"/>
              <a:gd name="connsiteY10" fmla="*/ 578068 h 6983273"/>
              <a:gd name="connsiteX0" fmla="*/ 1830123 w 7940999"/>
              <a:gd name="connsiteY0" fmla="*/ 513606 h 6874388"/>
              <a:gd name="connsiteX1" fmla="*/ 1850038 w 7940999"/>
              <a:gd name="connsiteY1" fmla="*/ 2146 h 6874388"/>
              <a:gd name="connsiteX2" fmla="*/ 7939915 w 7940999"/>
              <a:gd name="connsiteY2" fmla="*/ 6425 h 6874388"/>
              <a:gd name="connsiteX3" fmla="*/ 7939521 w 7940999"/>
              <a:gd name="connsiteY3" fmla="*/ 6862045 h 6874388"/>
              <a:gd name="connsiteX4" fmla="*/ 1 w 7940999"/>
              <a:gd name="connsiteY4" fmla="*/ 6874388 h 6874388"/>
              <a:gd name="connsiteX5" fmla="*/ 1830123 w 7940999"/>
              <a:gd name="connsiteY5" fmla="*/ 513606 h 6874388"/>
              <a:gd name="connsiteX6" fmla="*/ 7243027 w 7940999"/>
              <a:gd name="connsiteY6" fmla="*/ 469183 h 6874388"/>
              <a:gd name="connsiteX7" fmla="*/ 7455847 w 7940999"/>
              <a:gd name="connsiteY7" fmla="*/ 691428 h 6874388"/>
              <a:gd name="connsiteX8" fmla="*/ 7683416 w 7940999"/>
              <a:gd name="connsiteY8" fmla="*/ 471563 h 6874388"/>
              <a:gd name="connsiteX9" fmla="*/ 7461538 w 7940999"/>
              <a:gd name="connsiteY9" fmla="*/ 252625 h 6874388"/>
              <a:gd name="connsiteX10" fmla="*/ 7243027 w 7940999"/>
              <a:gd name="connsiteY10" fmla="*/ 469183 h 6874388"/>
              <a:gd name="connsiteX0" fmla="*/ 1852983 w 7940999"/>
              <a:gd name="connsiteY0" fmla="*/ 505986 h 6874388"/>
              <a:gd name="connsiteX1" fmla="*/ 1850038 w 7940999"/>
              <a:gd name="connsiteY1" fmla="*/ 2146 h 6874388"/>
              <a:gd name="connsiteX2" fmla="*/ 7939915 w 7940999"/>
              <a:gd name="connsiteY2" fmla="*/ 6425 h 6874388"/>
              <a:gd name="connsiteX3" fmla="*/ 7939521 w 7940999"/>
              <a:gd name="connsiteY3" fmla="*/ 6862045 h 6874388"/>
              <a:gd name="connsiteX4" fmla="*/ 1 w 7940999"/>
              <a:gd name="connsiteY4" fmla="*/ 6874388 h 6874388"/>
              <a:gd name="connsiteX5" fmla="*/ 1852983 w 7940999"/>
              <a:gd name="connsiteY5" fmla="*/ 505986 h 6874388"/>
              <a:gd name="connsiteX6" fmla="*/ 7243027 w 7940999"/>
              <a:gd name="connsiteY6" fmla="*/ 469183 h 6874388"/>
              <a:gd name="connsiteX7" fmla="*/ 7455847 w 7940999"/>
              <a:gd name="connsiteY7" fmla="*/ 691428 h 6874388"/>
              <a:gd name="connsiteX8" fmla="*/ 7683416 w 7940999"/>
              <a:gd name="connsiteY8" fmla="*/ 471563 h 6874388"/>
              <a:gd name="connsiteX9" fmla="*/ 7461538 w 7940999"/>
              <a:gd name="connsiteY9" fmla="*/ 252625 h 6874388"/>
              <a:gd name="connsiteX10" fmla="*/ 7243027 w 7940999"/>
              <a:gd name="connsiteY10" fmla="*/ 469183 h 6874388"/>
              <a:gd name="connsiteX0" fmla="*/ 2945 w 6090961"/>
              <a:gd name="connsiteY0" fmla="*/ 619462 h 6987864"/>
              <a:gd name="connsiteX1" fmla="*/ 0 w 6090961"/>
              <a:gd name="connsiteY1" fmla="*/ 115622 h 6987864"/>
              <a:gd name="connsiteX2" fmla="*/ 6089877 w 6090961"/>
              <a:gd name="connsiteY2" fmla="*/ 119901 h 6987864"/>
              <a:gd name="connsiteX3" fmla="*/ 6089483 w 6090961"/>
              <a:gd name="connsiteY3" fmla="*/ 6975521 h 6987864"/>
              <a:gd name="connsiteX4" fmla="*/ 16863 w 6090961"/>
              <a:gd name="connsiteY4" fmla="*/ 6987864 h 6987864"/>
              <a:gd name="connsiteX5" fmla="*/ 2945 w 6090961"/>
              <a:gd name="connsiteY5" fmla="*/ 619462 h 6987864"/>
              <a:gd name="connsiteX6" fmla="*/ 5392989 w 6090961"/>
              <a:gd name="connsiteY6" fmla="*/ 582659 h 6987864"/>
              <a:gd name="connsiteX7" fmla="*/ 5605809 w 6090961"/>
              <a:gd name="connsiteY7" fmla="*/ 804904 h 6987864"/>
              <a:gd name="connsiteX8" fmla="*/ 5833378 w 6090961"/>
              <a:gd name="connsiteY8" fmla="*/ 585039 h 6987864"/>
              <a:gd name="connsiteX9" fmla="*/ 5611500 w 6090961"/>
              <a:gd name="connsiteY9" fmla="*/ 366101 h 6987864"/>
              <a:gd name="connsiteX10" fmla="*/ 5392989 w 6090961"/>
              <a:gd name="connsiteY10" fmla="*/ 582659 h 6987864"/>
              <a:gd name="connsiteX0" fmla="*/ 2945 w 6090961"/>
              <a:gd name="connsiteY0" fmla="*/ 50598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50598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2945 w 6090961"/>
              <a:gd name="connsiteY0" fmla="*/ 49963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49963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369 w 6113785"/>
              <a:gd name="connsiteY0" fmla="*/ 486936 h 6874388"/>
              <a:gd name="connsiteX1" fmla="*/ 22824 w 6113785"/>
              <a:gd name="connsiteY1" fmla="*/ 2146 h 6874388"/>
              <a:gd name="connsiteX2" fmla="*/ 6112701 w 6113785"/>
              <a:gd name="connsiteY2" fmla="*/ 6425 h 6874388"/>
              <a:gd name="connsiteX3" fmla="*/ 6112307 w 6113785"/>
              <a:gd name="connsiteY3" fmla="*/ 6862045 h 6874388"/>
              <a:gd name="connsiteX4" fmla="*/ 39687 w 6113785"/>
              <a:gd name="connsiteY4" fmla="*/ 6874388 h 6874388"/>
              <a:gd name="connsiteX5" fmla="*/ 369 w 6113785"/>
              <a:gd name="connsiteY5" fmla="*/ 486936 h 6874388"/>
              <a:gd name="connsiteX6" fmla="*/ 5415813 w 6113785"/>
              <a:gd name="connsiteY6" fmla="*/ 469183 h 6874388"/>
              <a:gd name="connsiteX7" fmla="*/ 5628633 w 6113785"/>
              <a:gd name="connsiteY7" fmla="*/ 691428 h 6874388"/>
              <a:gd name="connsiteX8" fmla="*/ 5856202 w 6113785"/>
              <a:gd name="connsiteY8" fmla="*/ 471563 h 6874388"/>
              <a:gd name="connsiteX9" fmla="*/ 5634324 w 6113785"/>
              <a:gd name="connsiteY9" fmla="*/ 252625 h 6874388"/>
              <a:gd name="connsiteX10" fmla="*/ 5415813 w 6113785"/>
              <a:gd name="connsiteY10" fmla="*/ 469183 h 6874388"/>
              <a:gd name="connsiteX0" fmla="*/ 2945 w 6090961"/>
              <a:gd name="connsiteY0" fmla="*/ 474236 h 6874388"/>
              <a:gd name="connsiteX1" fmla="*/ 0 w 6090961"/>
              <a:gd name="connsiteY1" fmla="*/ 2146 h 6874388"/>
              <a:gd name="connsiteX2" fmla="*/ 6089877 w 6090961"/>
              <a:gd name="connsiteY2" fmla="*/ 6425 h 6874388"/>
              <a:gd name="connsiteX3" fmla="*/ 6089483 w 6090961"/>
              <a:gd name="connsiteY3" fmla="*/ 6862045 h 6874388"/>
              <a:gd name="connsiteX4" fmla="*/ 16863 w 6090961"/>
              <a:gd name="connsiteY4" fmla="*/ 6874388 h 6874388"/>
              <a:gd name="connsiteX5" fmla="*/ 2945 w 6090961"/>
              <a:gd name="connsiteY5" fmla="*/ 474236 h 6874388"/>
              <a:gd name="connsiteX6" fmla="*/ 5392989 w 6090961"/>
              <a:gd name="connsiteY6" fmla="*/ 469183 h 6874388"/>
              <a:gd name="connsiteX7" fmla="*/ 5605809 w 6090961"/>
              <a:gd name="connsiteY7" fmla="*/ 691428 h 6874388"/>
              <a:gd name="connsiteX8" fmla="*/ 5833378 w 6090961"/>
              <a:gd name="connsiteY8" fmla="*/ 471563 h 6874388"/>
              <a:gd name="connsiteX9" fmla="*/ 5611500 w 6090961"/>
              <a:gd name="connsiteY9" fmla="*/ 252625 h 6874388"/>
              <a:gd name="connsiteX10" fmla="*/ 5392989 w 6090961"/>
              <a:gd name="connsiteY10" fmla="*/ 469183 h 6874388"/>
              <a:gd name="connsiteX0" fmla="*/ 2945 w 6090961"/>
              <a:gd name="connsiteY0" fmla="*/ 606626 h 6999158"/>
              <a:gd name="connsiteX1" fmla="*/ 0 w 6090961"/>
              <a:gd name="connsiteY1" fmla="*/ 134536 h 6999158"/>
              <a:gd name="connsiteX2" fmla="*/ 6089877 w 6090961"/>
              <a:gd name="connsiteY2" fmla="*/ 138815 h 6999158"/>
              <a:gd name="connsiteX3" fmla="*/ 6089483 w 6090961"/>
              <a:gd name="connsiteY3" fmla="*/ 6994435 h 6999158"/>
              <a:gd name="connsiteX4" fmla="*/ 1623 w 6090961"/>
              <a:gd name="connsiteY4" fmla="*/ 6999158 h 6999158"/>
              <a:gd name="connsiteX5" fmla="*/ 2945 w 6090961"/>
              <a:gd name="connsiteY5" fmla="*/ 606626 h 6999158"/>
              <a:gd name="connsiteX6" fmla="*/ 5392989 w 6090961"/>
              <a:gd name="connsiteY6" fmla="*/ 601573 h 6999158"/>
              <a:gd name="connsiteX7" fmla="*/ 5605809 w 6090961"/>
              <a:gd name="connsiteY7" fmla="*/ 823818 h 6999158"/>
              <a:gd name="connsiteX8" fmla="*/ 5833378 w 6090961"/>
              <a:gd name="connsiteY8" fmla="*/ 603953 h 6999158"/>
              <a:gd name="connsiteX9" fmla="*/ 5611500 w 6090961"/>
              <a:gd name="connsiteY9" fmla="*/ 385015 h 6999158"/>
              <a:gd name="connsiteX10" fmla="*/ 5392989 w 6090961"/>
              <a:gd name="connsiteY10" fmla="*/ 601573 h 6999158"/>
              <a:gd name="connsiteX0" fmla="*/ 2945 w 6090961"/>
              <a:gd name="connsiteY0" fmla="*/ 474236 h 6866768"/>
              <a:gd name="connsiteX1" fmla="*/ 0 w 6090961"/>
              <a:gd name="connsiteY1" fmla="*/ 2146 h 6866768"/>
              <a:gd name="connsiteX2" fmla="*/ 6089877 w 6090961"/>
              <a:gd name="connsiteY2" fmla="*/ 6425 h 6866768"/>
              <a:gd name="connsiteX3" fmla="*/ 6089483 w 6090961"/>
              <a:gd name="connsiteY3" fmla="*/ 6862045 h 6866768"/>
              <a:gd name="connsiteX4" fmla="*/ 1623 w 6090961"/>
              <a:gd name="connsiteY4" fmla="*/ 6866768 h 6866768"/>
              <a:gd name="connsiteX5" fmla="*/ 2945 w 6090961"/>
              <a:gd name="connsiteY5" fmla="*/ 474236 h 6866768"/>
              <a:gd name="connsiteX6" fmla="*/ 5392989 w 6090961"/>
              <a:gd name="connsiteY6" fmla="*/ 469183 h 6866768"/>
              <a:gd name="connsiteX7" fmla="*/ 5605809 w 6090961"/>
              <a:gd name="connsiteY7" fmla="*/ 691428 h 6866768"/>
              <a:gd name="connsiteX8" fmla="*/ 5833378 w 6090961"/>
              <a:gd name="connsiteY8" fmla="*/ 471563 h 6866768"/>
              <a:gd name="connsiteX9" fmla="*/ 5611500 w 6090961"/>
              <a:gd name="connsiteY9" fmla="*/ 252625 h 6866768"/>
              <a:gd name="connsiteX10" fmla="*/ 5392989 w 6090961"/>
              <a:gd name="connsiteY10" fmla="*/ 469183 h 6866768"/>
              <a:gd name="connsiteX0" fmla="*/ 201720 w 6289736"/>
              <a:gd name="connsiteY0" fmla="*/ 606626 h 6999158"/>
              <a:gd name="connsiteX1" fmla="*/ 2917699 w 6289736"/>
              <a:gd name="connsiteY1" fmla="*/ 134536 h 6999158"/>
              <a:gd name="connsiteX2" fmla="*/ 6288652 w 6289736"/>
              <a:gd name="connsiteY2" fmla="*/ 138815 h 6999158"/>
              <a:gd name="connsiteX3" fmla="*/ 6288258 w 6289736"/>
              <a:gd name="connsiteY3" fmla="*/ 6994435 h 6999158"/>
              <a:gd name="connsiteX4" fmla="*/ 200398 w 6289736"/>
              <a:gd name="connsiteY4" fmla="*/ 6999158 h 6999158"/>
              <a:gd name="connsiteX5" fmla="*/ 201720 w 6289736"/>
              <a:gd name="connsiteY5" fmla="*/ 606626 h 6999158"/>
              <a:gd name="connsiteX6" fmla="*/ 5591764 w 6289736"/>
              <a:gd name="connsiteY6" fmla="*/ 601573 h 6999158"/>
              <a:gd name="connsiteX7" fmla="*/ 5804584 w 6289736"/>
              <a:gd name="connsiteY7" fmla="*/ 823818 h 6999158"/>
              <a:gd name="connsiteX8" fmla="*/ 6032153 w 6289736"/>
              <a:gd name="connsiteY8" fmla="*/ 603953 h 6999158"/>
              <a:gd name="connsiteX9" fmla="*/ 5810275 w 6289736"/>
              <a:gd name="connsiteY9" fmla="*/ 385015 h 6999158"/>
              <a:gd name="connsiteX10" fmla="*/ 5591764 w 6289736"/>
              <a:gd name="connsiteY10" fmla="*/ 601573 h 6999158"/>
              <a:gd name="connsiteX0" fmla="*/ 2704063 w 6089339"/>
              <a:gd name="connsiteY0" fmla="*/ 606626 h 6999158"/>
              <a:gd name="connsiteX1" fmla="*/ 2717302 w 6089339"/>
              <a:gd name="connsiteY1" fmla="*/ 134536 h 6999158"/>
              <a:gd name="connsiteX2" fmla="*/ 6088255 w 6089339"/>
              <a:gd name="connsiteY2" fmla="*/ 138815 h 6999158"/>
              <a:gd name="connsiteX3" fmla="*/ 6087861 w 6089339"/>
              <a:gd name="connsiteY3" fmla="*/ 6994435 h 6999158"/>
              <a:gd name="connsiteX4" fmla="*/ 1 w 6089339"/>
              <a:gd name="connsiteY4" fmla="*/ 6999158 h 6999158"/>
              <a:gd name="connsiteX5" fmla="*/ 2704063 w 6089339"/>
              <a:gd name="connsiteY5" fmla="*/ 606626 h 6999158"/>
              <a:gd name="connsiteX6" fmla="*/ 5391367 w 6089339"/>
              <a:gd name="connsiteY6" fmla="*/ 601573 h 6999158"/>
              <a:gd name="connsiteX7" fmla="*/ 5604187 w 6089339"/>
              <a:gd name="connsiteY7" fmla="*/ 823818 h 6999158"/>
              <a:gd name="connsiteX8" fmla="*/ 5831756 w 6089339"/>
              <a:gd name="connsiteY8" fmla="*/ 603953 h 6999158"/>
              <a:gd name="connsiteX9" fmla="*/ 5609878 w 6089339"/>
              <a:gd name="connsiteY9" fmla="*/ 385015 h 6999158"/>
              <a:gd name="connsiteX10" fmla="*/ 5391367 w 6089339"/>
              <a:gd name="connsiteY10" fmla="*/ 601573 h 6999158"/>
              <a:gd name="connsiteX0" fmla="*/ 2704063 w 6089339"/>
              <a:gd name="connsiteY0" fmla="*/ 474236 h 6866768"/>
              <a:gd name="connsiteX1" fmla="*/ 2717302 w 6089339"/>
              <a:gd name="connsiteY1" fmla="*/ 2146 h 6866768"/>
              <a:gd name="connsiteX2" fmla="*/ 6088255 w 6089339"/>
              <a:gd name="connsiteY2" fmla="*/ 6425 h 6866768"/>
              <a:gd name="connsiteX3" fmla="*/ 6087861 w 6089339"/>
              <a:gd name="connsiteY3" fmla="*/ 6862045 h 6866768"/>
              <a:gd name="connsiteX4" fmla="*/ 1 w 6089339"/>
              <a:gd name="connsiteY4" fmla="*/ 6866768 h 6866768"/>
              <a:gd name="connsiteX5" fmla="*/ 2704063 w 6089339"/>
              <a:gd name="connsiteY5" fmla="*/ 474236 h 6866768"/>
              <a:gd name="connsiteX6" fmla="*/ 5391367 w 6089339"/>
              <a:gd name="connsiteY6" fmla="*/ 469183 h 6866768"/>
              <a:gd name="connsiteX7" fmla="*/ 5604187 w 6089339"/>
              <a:gd name="connsiteY7" fmla="*/ 691428 h 6866768"/>
              <a:gd name="connsiteX8" fmla="*/ 5831756 w 6089339"/>
              <a:gd name="connsiteY8" fmla="*/ 471563 h 6866768"/>
              <a:gd name="connsiteX9" fmla="*/ 5609878 w 6089339"/>
              <a:gd name="connsiteY9" fmla="*/ 252625 h 6866768"/>
              <a:gd name="connsiteX10" fmla="*/ 5391367 w 6089339"/>
              <a:gd name="connsiteY10" fmla="*/ 469183 h 6866768"/>
              <a:gd name="connsiteX0" fmla="*/ 107 w 3385383"/>
              <a:gd name="connsiteY0" fmla="*/ 606626 h 6999158"/>
              <a:gd name="connsiteX1" fmla="*/ 13346 w 3385383"/>
              <a:gd name="connsiteY1" fmla="*/ 134536 h 6999158"/>
              <a:gd name="connsiteX2" fmla="*/ 3384299 w 3385383"/>
              <a:gd name="connsiteY2" fmla="*/ 138815 h 6999158"/>
              <a:gd name="connsiteX3" fmla="*/ 3383905 w 3385383"/>
              <a:gd name="connsiteY3" fmla="*/ 6994435 h 6999158"/>
              <a:gd name="connsiteX4" fmla="*/ 6877 w 3385383"/>
              <a:gd name="connsiteY4" fmla="*/ 6999158 h 6999158"/>
              <a:gd name="connsiteX5" fmla="*/ 107 w 3385383"/>
              <a:gd name="connsiteY5" fmla="*/ 606626 h 6999158"/>
              <a:gd name="connsiteX6" fmla="*/ 2687411 w 3385383"/>
              <a:gd name="connsiteY6" fmla="*/ 601573 h 6999158"/>
              <a:gd name="connsiteX7" fmla="*/ 2900231 w 3385383"/>
              <a:gd name="connsiteY7" fmla="*/ 823818 h 6999158"/>
              <a:gd name="connsiteX8" fmla="*/ 3127800 w 3385383"/>
              <a:gd name="connsiteY8" fmla="*/ 603953 h 6999158"/>
              <a:gd name="connsiteX9" fmla="*/ 2905922 w 3385383"/>
              <a:gd name="connsiteY9" fmla="*/ 385015 h 6999158"/>
              <a:gd name="connsiteX10" fmla="*/ 2687411 w 3385383"/>
              <a:gd name="connsiteY10" fmla="*/ 601573 h 6999158"/>
              <a:gd name="connsiteX0" fmla="*/ 34386 w 3419662"/>
              <a:gd name="connsiteY0" fmla="*/ 606626 h 6999158"/>
              <a:gd name="connsiteX1" fmla="*/ 0 w 3419662"/>
              <a:gd name="connsiteY1" fmla="*/ 134536 h 6999158"/>
              <a:gd name="connsiteX2" fmla="*/ 3418578 w 3419662"/>
              <a:gd name="connsiteY2" fmla="*/ 138815 h 6999158"/>
              <a:gd name="connsiteX3" fmla="*/ 3418184 w 3419662"/>
              <a:gd name="connsiteY3" fmla="*/ 6994435 h 6999158"/>
              <a:gd name="connsiteX4" fmla="*/ 41156 w 3419662"/>
              <a:gd name="connsiteY4" fmla="*/ 6999158 h 6999158"/>
              <a:gd name="connsiteX5" fmla="*/ 34386 w 3419662"/>
              <a:gd name="connsiteY5" fmla="*/ 606626 h 6999158"/>
              <a:gd name="connsiteX6" fmla="*/ 2721690 w 3419662"/>
              <a:gd name="connsiteY6" fmla="*/ 601573 h 6999158"/>
              <a:gd name="connsiteX7" fmla="*/ 2934510 w 3419662"/>
              <a:gd name="connsiteY7" fmla="*/ 823818 h 6999158"/>
              <a:gd name="connsiteX8" fmla="*/ 3162079 w 3419662"/>
              <a:gd name="connsiteY8" fmla="*/ 603953 h 6999158"/>
              <a:gd name="connsiteX9" fmla="*/ 2940201 w 3419662"/>
              <a:gd name="connsiteY9" fmla="*/ 385015 h 6999158"/>
              <a:gd name="connsiteX10" fmla="*/ 2721690 w 3419662"/>
              <a:gd name="connsiteY10" fmla="*/ 601573 h 6999158"/>
              <a:gd name="connsiteX0" fmla="*/ 493 w 3385769"/>
              <a:gd name="connsiteY0" fmla="*/ 606626 h 6999158"/>
              <a:gd name="connsiteX1" fmla="*/ 23257 w 3385769"/>
              <a:gd name="connsiteY1" fmla="*/ 134536 h 6999158"/>
              <a:gd name="connsiteX2" fmla="*/ 3384685 w 3385769"/>
              <a:gd name="connsiteY2" fmla="*/ 138815 h 6999158"/>
              <a:gd name="connsiteX3" fmla="*/ 3384291 w 3385769"/>
              <a:gd name="connsiteY3" fmla="*/ 6994435 h 6999158"/>
              <a:gd name="connsiteX4" fmla="*/ 7263 w 3385769"/>
              <a:gd name="connsiteY4" fmla="*/ 6999158 h 6999158"/>
              <a:gd name="connsiteX5" fmla="*/ 493 w 3385769"/>
              <a:gd name="connsiteY5" fmla="*/ 606626 h 6999158"/>
              <a:gd name="connsiteX6" fmla="*/ 2687797 w 3385769"/>
              <a:gd name="connsiteY6" fmla="*/ 601573 h 6999158"/>
              <a:gd name="connsiteX7" fmla="*/ 2900617 w 3385769"/>
              <a:gd name="connsiteY7" fmla="*/ 823818 h 6999158"/>
              <a:gd name="connsiteX8" fmla="*/ 3128186 w 3385769"/>
              <a:gd name="connsiteY8" fmla="*/ 603953 h 6999158"/>
              <a:gd name="connsiteX9" fmla="*/ 2906308 w 3385769"/>
              <a:gd name="connsiteY9" fmla="*/ 385015 h 6999158"/>
              <a:gd name="connsiteX10" fmla="*/ 2687797 w 3385769"/>
              <a:gd name="connsiteY10" fmla="*/ 601573 h 6999158"/>
              <a:gd name="connsiteX0" fmla="*/ 17053 w 3378516"/>
              <a:gd name="connsiteY0" fmla="*/ 606626 h 6999158"/>
              <a:gd name="connsiteX1" fmla="*/ 16004 w 3378516"/>
              <a:gd name="connsiteY1" fmla="*/ 134536 h 6999158"/>
              <a:gd name="connsiteX2" fmla="*/ 3377432 w 3378516"/>
              <a:gd name="connsiteY2" fmla="*/ 138815 h 6999158"/>
              <a:gd name="connsiteX3" fmla="*/ 3377038 w 3378516"/>
              <a:gd name="connsiteY3" fmla="*/ 6994435 h 6999158"/>
              <a:gd name="connsiteX4" fmla="*/ 10 w 3378516"/>
              <a:gd name="connsiteY4" fmla="*/ 6999158 h 6999158"/>
              <a:gd name="connsiteX5" fmla="*/ 17053 w 3378516"/>
              <a:gd name="connsiteY5" fmla="*/ 606626 h 6999158"/>
              <a:gd name="connsiteX6" fmla="*/ 2680544 w 3378516"/>
              <a:gd name="connsiteY6" fmla="*/ 601573 h 6999158"/>
              <a:gd name="connsiteX7" fmla="*/ 2893364 w 3378516"/>
              <a:gd name="connsiteY7" fmla="*/ 823818 h 6999158"/>
              <a:gd name="connsiteX8" fmla="*/ 3120933 w 3378516"/>
              <a:gd name="connsiteY8" fmla="*/ 603953 h 6999158"/>
              <a:gd name="connsiteX9" fmla="*/ 2899055 w 3378516"/>
              <a:gd name="connsiteY9" fmla="*/ 385015 h 6999158"/>
              <a:gd name="connsiteX10" fmla="*/ 2680544 w 3378516"/>
              <a:gd name="connsiteY10" fmla="*/ 601573 h 6999158"/>
              <a:gd name="connsiteX0" fmla="*/ 17050 w 3378513"/>
              <a:gd name="connsiteY0" fmla="*/ 474236 h 6866768"/>
              <a:gd name="connsiteX1" fmla="*/ 16001 w 3378513"/>
              <a:gd name="connsiteY1" fmla="*/ 2146 h 6866768"/>
              <a:gd name="connsiteX2" fmla="*/ 3377429 w 3378513"/>
              <a:gd name="connsiteY2" fmla="*/ 6425 h 6866768"/>
              <a:gd name="connsiteX3" fmla="*/ 3377035 w 3378513"/>
              <a:gd name="connsiteY3" fmla="*/ 6862045 h 6866768"/>
              <a:gd name="connsiteX4" fmla="*/ 7 w 3378513"/>
              <a:gd name="connsiteY4" fmla="*/ 6866768 h 6866768"/>
              <a:gd name="connsiteX5" fmla="*/ 17050 w 3378513"/>
              <a:gd name="connsiteY5" fmla="*/ 474236 h 6866768"/>
              <a:gd name="connsiteX6" fmla="*/ 2680541 w 3378513"/>
              <a:gd name="connsiteY6" fmla="*/ 469183 h 6866768"/>
              <a:gd name="connsiteX7" fmla="*/ 2893361 w 3378513"/>
              <a:gd name="connsiteY7" fmla="*/ 691428 h 6866768"/>
              <a:gd name="connsiteX8" fmla="*/ 3120930 w 3378513"/>
              <a:gd name="connsiteY8" fmla="*/ 471563 h 6866768"/>
              <a:gd name="connsiteX9" fmla="*/ 2899052 w 3378513"/>
              <a:gd name="connsiteY9" fmla="*/ 252625 h 6866768"/>
              <a:gd name="connsiteX10" fmla="*/ 2680541 w 3378513"/>
              <a:gd name="connsiteY10" fmla="*/ 469183 h 6866768"/>
              <a:gd name="connsiteX0" fmla="*/ 17050 w 3378513"/>
              <a:gd name="connsiteY0" fmla="*/ 472090 h 6864622"/>
              <a:gd name="connsiteX1" fmla="*/ 16001 w 3378513"/>
              <a:gd name="connsiteY1" fmla="*/ 0 h 6864622"/>
              <a:gd name="connsiteX2" fmla="*/ 3377429 w 3378513"/>
              <a:gd name="connsiteY2" fmla="*/ 4279 h 6864622"/>
              <a:gd name="connsiteX3" fmla="*/ 3377035 w 3378513"/>
              <a:gd name="connsiteY3" fmla="*/ 6859899 h 6864622"/>
              <a:gd name="connsiteX4" fmla="*/ 7 w 3378513"/>
              <a:gd name="connsiteY4" fmla="*/ 6864622 h 6864622"/>
              <a:gd name="connsiteX5" fmla="*/ 17050 w 3378513"/>
              <a:gd name="connsiteY5" fmla="*/ 472090 h 6864622"/>
              <a:gd name="connsiteX6" fmla="*/ 2680541 w 3378513"/>
              <a:gd name="connsiteY6" fmla="*/ 467037 h 6864622"/>
              <a:gd name="connsiteX7" fmla="*/ 2893361 w 3378513"/>
              <a:gd name="connsiteY7" fmla="*/ 689282 h 6864622"/>
              <a:gd name="connsiteX8" fmla="*/ 3120930 w 3378513"/>
              <a:gd name="connsiteY8" fmla="*/ 469417 h 6864622"/>
              <a:gd name="connsiteX9" fmla="*/ 2899052 w 3378513"/>
              <a:gd name="connsiteY9" fmla="*/ 250479 h 6864622"/>
              <a:gd name="connsiteX10" fmla="*/ 2680541 w 3378513"/>
              <a:gd name="connsiteY10" fmla="*/ 467037 h 6864622"/>
              <a:gd name="connsiteX0" fmla="*/ 2799 w 3364262"/>
              <a:gd name="connsiteY0" fmla="*/ 605952 h 6995633"/>
              <a:gd name="connsiteX1" fmla="*/ 1750 w 3364262"/>
              <a:gd name="connsiteY1" fmla="*/ 133862 h 6995633"/>
              <a:gd name="connsiteX2" fmla="*/ 3363178 w 3364262"/>
              <a:gd name="connsiteY2" fmla="*/ 138141 h 6995633"/>
              <a:gd name="connsiteX3" fmla="*/ 3362784 w 3364262"/>
              <a:gd name="connsiteY3" fmla="*/ 6993761 h 6995633"/>
              <a:gd name="connsiteX4" fmla="*/ 44 w 3364262"/>
              <a:gd name="connsiteY4" fmla="*/ 6988959 h 6995633"/>
              <a:gd name="connsiteX5" fmla="*/ 2799 w 3364262"/>
              <a:gd name="connsiteY5" fmla="*/ 605952 h 6995633"/>
              <a:gd name="connsiteX6" fmla="*/ 2666290 w 3364262"/>
              <a:gd name="connsiteY6" fmla="*/ 600899 h 6995633"/>
              <a:gd name="connsiteX7" fmla="*/ 2879110 w 3364262"/>
              <a:gd name="connsiteY7" fmla="*/ 823144 h 6995633"/>
              <a:gd name="connsiteX8" fmla="*/ 3106679 w 3364262"/>
              <a:gd name="connsiteY8" fmla="*/ 603279 h 6995633"/>
              <a:gd name="connsiteX9" fmla="*/ 2884801 w 3364262"/>
              <a:gd name="connsiteY9" fmla="*/ 384341 h 6995633"/>
              <a:gd name="connsiteX10" fmla="*/ 2666290 w 3364262"/>
              <a:gd name="connsiteY10" fmla="*/ 600899 h 6995633"/>
              <a:gd name="connsiteX0" fmla="*/ 1049 w 3362512"/>
              <a:gd name="connsiteY0" fmla="*/ 606626 h 6999158"/>
              <a:gd name="connsiteX1" fmla="*/ 0 w 3362512"/>
              <a:gd name="connsiteY1" fmla="*/ 134536 h 6999158"/>
              <a:gd name="connsiteX2" fmla="*/ 3361428 w 3362512"/>
              <a:gd name="connsiteY2" fmla="*/ 138815 h 6999158"/>
              <a:gd name="connsiteX3" fmla="*/ 3361034 w 3362512"/>
              <a:gd name="connsiteY3" fmla="*/ 6994435 h 6999158"/>
              <a:gd name="connsiteX4" fmla="*/ 3056 w 3362512"/>
              <a:gd name="connsiteY4" fmla="*/ 6999158 h 6999158"/>
              <a:gd name="connsiteX5" fmla="*/ 1049 w 3362512"/>
              <a:gd name="connsiteY5" fmla="*/ 606626 h 6999158"/>
              <a:gd name="connsiteX6" fmla="*/ 2664540 w 3362512"/>
              <a:gd name="connsiteY6" fmla="*/ 601573 h 6999158"/>
              <a:gd name="connsiteX7" fmla="*/ 2877360 w 3362512"/>
              <a:gd name="connsiteY7" fmla="*/ 823818 h 6999158"/>
              <a:gd name="connsiteX8" fmla="*/ 3104929 w 3362512"/>
              <a:gd name="connsiteY8" fmla="*/ 603953 h 6999158"/>
              <a:gd name="connsiteX9" fmla="*/ 2883051 w 3362512"/>
              <a:gd name="connsiteY9" fmla="*/ 385015 h 6999158"/>
              <a:gd name="connsiteX10" fmla="*/ 2664540 w 3362512"/>
              <a:gd name="connsiteY10" fmla="*/ 601573 h 6999158"/>
              <a:gd name="connsiteX0" fmla="*/ 1049 w 3362512"/>
              <a:gd name="connsiteY0" fmla="*/ 472090 h 6864622"/>
              <a:gd name="connsiteX1" fmla="*/ 0 w 3362512"/>
              <a:gd name="connsiteY1" fmla="*/ 0 h 6864622"/>
              <a:gd name="connsiteX2" fmla="*/ 3361428 w 3362512"/>
              <a:gd name="connsiteY2" fmla="*/ 4279 h 6864622"/>
              <a:gd name="connsiteX3" fmla="*/ 3361034 w 3362512"/>
              <a:gd name="connsiteY3" fmla="*/ 6859899 h 6864622"/>
              <a:gd name="connsiteX4" fmla="*/ 3056 w 3362512"/>
              <a:gd name="connsiteY4" fmla="*/ 6864622 h 6864622"/>
              <a:gd name="connsiteX5" fmla="*/ 1049 w 3362512"/>
              <a:gd name="connsiteY5" fmla="*/ 472090 h 6864622"/>
              <a:gd name="connsiteX6" fmla="*/ 2664540 w 3362512"/>
              <a:gd name="connsiteY6" fmla="*/ 467037 h 6864622"/>
              <a:gd name="connsiteX7" fmla="*/ 2877360 w 3362512"/>
              <a:gd name="connsiteY7" fmla="*/ 689282 h 6864622"/>
              <a:gd name="connsiteX8" fmla="*/ 3104929 w 3362512"/>
              <a:gd name="connsiteY8" fmla="*/ 469417 h 6864622"/>
              <a:gd name="connsiteX9" fmla="*/ 2883051 w 3362512"/>
              <a:gd name="connsiteY9" fmla="*/ 250479 h 6864622"/>
              <a:gd name="connsiteX10" fmla="*/ 2664540 w 3362512"/>
              <a:gd name="connsiteY10" fmla="*/ 467037 h 686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62512" h="6864622">
                <a:moveTo>
                  <a:pt x="1049" y="472090"/>
                </a:moveTo>
                <a:cubicBezTo>
                  <a:pt x="540" y="280486"/>
                  <a:pt x="2211" y="189610"/>
                  <a:pt x="0" y="0"/>
                </a:cubicBezTo>
                <a:cubicBezTo>
                  <a:pt x="169727" y="3331"/>
                  <a:pt x="1331469" y="2853"/>
                  <a:pt x="3361428" y="4279"/>
                </a:cubicBezTo>
                <a:cubicBezTo>
                  <a:pt x="3359672" y="160679"/>
                  <a:pt x="3364939" y="6667196"/>
                  <a:pt x="3361034" y="6859899"/>
                </a:cubicBezTo>
                <a:cubicBezTo>
                  <a:pt x="3162112" y="6866669"/>
                  <a:pt x="313745" y="6862248"/>
                  <a:pt x="3056" y="6864622"/>
                </a:cubicBezTo>
                <a:cubicBezTo>
                  <a:pt x="2627" y="6587210"/>
                  <a:pt x="1558" y="663694"/>
                  <a:pt x="1049" y="472090"/>
                </a:cubicBezTo>
                <a:close/>
                <a:moveTo>
                  <a:pt x="2664540" y="467037"/>
                </a:moveTo>
                <a:cubicBezTo>
                  <a:pt x="2663592" y="575890"/>
                  <a:pt x="2744431" y="684123"/>
                  <a:pt x="2877360" y="689282"/>
                </a:cubicBezTo>
                <a:cubicBezTo>
                  <a:pt x="3010289" y="694441"/>
                  <a:pt x="3102791" y="587398"/>
                  <a:pt x="3104929" y="469417"/>
                </a:cubicBezTo>
                <a:cubicBezTo>
                  <a:pt x="3107067" y="351436"/>
                  <a:pt x="3004074" y="248495"/>
                  <a:pt x="2883051" y="250479"/>
                </a:cubicBezTo>
                <a:cubicBezTo>
                  <a:pt x="2762028" y="252463"/>
                  <a:pt x="2665488" y="358184"/>
                  <a:pt x="2664540" y="467037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28404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 и среднее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1" y="0"/>
            <a:ext cx="6090266" cy="6858000"/>
          </a:xfrm>
          <a:prstGeom prst="rect">
            <a:avLst/>
          </a:prstGeom>
          <a:solidFill>
            <a:srgbClr val="CC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6"/>
          </p:nvPr>
        </p:nvSpPr>
        <p:spPr>
          <a:xfrm>
            <a:off x="11324" y="0"/>
            <a:ext cx="6089650" cy="685800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56461" y="515098"/>
            <a:ext cx="4180099" cy="17345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ts val="3600"/>
              </a:lnSpc>
              <a:defRPr sz="3200"/>
            </a:lvl1pPr>
          </a:lstStyle>
          <a:p>
            <a:r>
              <a:rPr lang="ru-RU" dirty="0"/>
              <a:t>Присоединяйтесь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к сообществу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HR-</a:t>
            </a:r>
            <a:r>
              <a:rPr lang="ru-RU" dirty="0" err="1"/>
              <a:t>рофессионалов</a:t>
            </a:r>
            <a:endParaRPr lang="en-US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6909624" y="2619344"/>
            <a:ext cx="4226936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Оставайтесь с нами на связи и участвуйте в наших обучающих </a:t>
            </a:r>
            <a:r>
              <a:rPr lang="ru-RU" dirty="0" err="1"/>
              <a:t>вебинарах</a:t>
            </a:r>
            <a:r>
              <a:rPr lang="ru-RU" dirty="0"/>
              <a:t> и мероприятиях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00" y="246551"/>
            <a:ext cx="435844" cy="435844"/>
          </a:xfrm>
          <a:prstGeom prst="rect">
            <a:avLst/>
          </a:prstGeom>
        </p:spPr>
      </p:pic>
      <p:sp>
        <p:nvSpPr>
          <p:cNvPr id="21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6888088" y="6046023"/>
            <a:ext cx="4248472" cy="720726"/>
          </a:xfrm>
        </p:spPr>
        <p:txBody>
          <a:bodyPr>
            <a:normAutofit/>
          </a:bodyPr>
          <a:lstStyle>
            <a:lvl1pPr>
              <a:lnSpc>
                <a:spcPts val="800"/>
              </a:lnSpc>
              <a:defRPr sz="1500" baseline="0"/>
            </a:lvl1pPr>
          </a:lstStyle>
          <a:p>
            <a:pPr lvl="0"/>
            <a:r>
              <a:rPr lang="ru-RU" dirty="0"/>
              <a:t>Директор по развитию </a:t>
            </a:r>
          </a:p>
          <a:p>
            <a:pPr lvl="0"/>
            <a:r>
              <a:rPr lang="ru-RU" dirty="0"/>
              <a:t>+7 926 828 85 88 | b.wolfson@hh.ru</a:t>
            </a:r>
          </a:p>
        </p:txBody>
      </p:sp>
      <p:sp>
        <p:nvSpPr>
          <p:cNvPr id="22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88088" y="5713405"/>
            <a:ext cx="4248472" cy="371144"/>
          </a:xfrm>
        </p:spPr>
        <p:txBody>
          <a:bodyPr>
            <a:normAutofit/>
          </a:bodyPr>
          <a:lstStyle>
            <a:lvl1pPr>
              <a:defRPr sz="1600" b="1" baseline="0"/>
            </a:lvl1pPr>
          </a:lstStyle>
          <a:p>
            <a:pPr lvl="0"/>
            <a:r>
              <a:rPr lang="ru-RU" dirty="0"/>
              <a:t>Борис </a:t>
            </a:r>
            <a:r>
              <a:rPr lang="ru-RU" dirty="0" err="1"/>
              <a:t>Вольфсон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7" hasCustomPrompt="1"/>
          </p:nvPr>
        </p:nvSpPr>
        <p:spPr>
          <a:xfrm>
            <a:off x="6995485" y="3320989"/>
            <a:ext cx="539750" cy="539750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0" name="Рисунок 4"/>
          <p:cNvSpPr>
            <a:spLocks noGrp="1"/>
          </p:cNvSpPr>
          <p:nvPr>
            <p:ph type="pic" sz="quarter" idx="18" hasCustomPrompt="1"/>
          </p:nvPr>
        </p:nvSpPr>
        <p:spPr>
          <a:xfrm>
            <a:off x="7667469" y="3316467"/>
            <a:ext cx="539750" cy="539750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8" name="Рисунок 4"/>
          <p:cNvSpPr>
            <a:spLocks noGrp="1"/>
          </p:cNvSpPr>
          <p:nvPr>
            <p:ph type="pic" sz="quarter" idx="19" hasCustomPrompt="1"/>
          </p:nvPr>
        </p:nvSpPr>
        <p:spPr>
          <a:xfrm>
            <a:off x="8339453" y="3316467"/>
            <a:ext cx="539750" cy="539750"/>
          </a:xfrm>
        </p:spPr>
        <p:txBody>
          <a:bodyPr>
            <a:noAutofit/>
          </a:bodyPr>
          <a:lstStyle>
            <a:lvl1pPr>
              <a:defRPr sz="1000"/>
            </a:lvl1pPr>
          </a:lstStyle>
          <a:p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2440399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30" y="1827230"/>
            <a:ext cx="7710651" cy="4500819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5141888" y="2096352"/>
            <a:ext cx="5761856" cy="3778192"/>
          </a:xfrm>
          <a:prstGeom prst="rect">
            <a:avLst/>
          </a:prstGeom>
          <a:solidFill>
            <a:srgbClr val="CC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730" y="1072502"/>
            <a:ext cx="10636111" cy="54028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подзаголовка, образец подзаголовка, образец подзаголовка, образец подзаголовка, образец подзаголовка, образец подзаголовка</a:t>
            </a:r>
            <a:endParaRPr lang="en-US" dirty="0"/>
          </a:p>
        </p:txBody>
      </p:sp>
      <p:sp>
        <p:nvSpPr>
          <p:cNvPr id="24" name="Текст 13"/>
          <p:cNvSpPr>
            <a:spLocks noGrp="1"/>
          </p:cNvSpPr>
          <p:nvPr>
            <p:ph type="body" sz="quarter" idx="26" hasCustomPrompt="1"/>
          </p:nvPr>
        </p:nvSpPr>
        <p:spPr>
          <a:xfrm>
            <a:off x="481459" y="308971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464805" y="517664"/>
            <a:ext cx="10635750" cy="5803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8527" y="2432901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31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8527" y="2156539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2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4805" y="3712258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33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4805" y="3435896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8527" y="4967994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35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478527" y="4691632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28" hasCustomPrompt="1"/>
          </p:nvPr>
        </p:nvSpPr>
        <p:spPr>
          <a:xfrm>
            <a:off x="5142621" y="2093575"/>
            <a:ext cx="5758742" cy="3778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Вставить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40306900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212" y="1115211"/>
            <a:ext cx="2700300" cy="5341532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8192559" y="1742199"/>
            <a:ext cx="2308753" cy="4053764"/>
          </a:xfrm>
          <a:prstGeom prst="rect">
            <a:avLst/>
          </a:prstGeom>
          <a:solidFill>
            <a:srgbClr val="CC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8527" y="2432901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31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8527" y="2156539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2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4805" y="3712258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33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4805" y="3435896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8527" y="4967994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35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478527" y="4691632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27" hasCustomPrompt="1"/>
          </p:nvPr>
        </p:nvSpPr>
        <p:spPr>
          <a:xfrm>
            <a:off x="8193556" y="1738592"/>
            <a:ext cx="2307756" cy="405975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Вставить рисунок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730" y="1072502"/>
            <a:ext cx="10636111" cy="54028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подзаголовка, образец подзаголовка, образец подзаголовка, образец подзаголовка, образец подзаголовка, образец подзаголовка</a:t>
            </a:r>
            <a:endParaRPr lang="en-US" dirty="0"/>
          </a:p>
        </p:txBody>
      </p:sp>
      <p:sp>
        <p:nvSpPr>
          <p:cNvPr id="25" name="Текст 13"/>
          <p:cNvSpPr>
            <a:spLocks noGrp="1"/>
          </p:cNvSpPr>
          <p:nvPr>
            <p:ph type="body" sz="quarter" idx="26" hasCustomPrompt="1"/>
          </p:nvPr>
        </p:nvSpPr>
        <p:spPr>
          <a:xfrm>
            <a:off x="481459" y="308971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464805" y="517664"/>
            <a:ext cx="10635750" cy="5803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25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5"/>
            <a:ext cx="5208588" cy="244246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21"/>
          </p:nvPr>
        </p:nvSpPr>
        <p:spPr>
          <a:xfrm>
            <a:off x="6380480" y="3921760"/>
            <a:ext cx="5222240" cy="245872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3" y="3928715"/>
            <a:ext cx="5203190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19"/>
          </p:nvPr>
        </p:nvSpPr>
        <p:spPr>
          <a:xfrm>
            <a:off x="605474" y="4572001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4"/>
          </p:nvPr>
        </p:nvSpPr>
        <p:spPr>
          <a:xfrm>
            <a:off x="6380480" y="1615441"/>
            <a:ext cx="5222558" cy="179831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540293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orient="horz" pos="2157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 и тле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1522592"/>
            <a:ext cx="7859542" cy="5335407"/>
          </a:xfrm>
          <a:prstGeom prst="rect">
            <a:avLst/>
          </a:prstGeom>
        </p:spPr>
      </p:pic>
      <p:sp>
        <p:nvSpPr>
          <p:cNvPr id="38" name="Прямоугольник 37"/>
          <p:cNvSpPr/>
          <p:nvPr userDrawn="1"/>
        </p:nvSpPr>
        <p:spPr>
          <a:xfrm>
            <a:off x="9807575" y="2770188"/>
            <a:ext cx="1781175" cy="3135312"/>
          </a:xfrm>
          <a:prstGeom prst="rect">
            <a:avLst/>
          </a:prstGeom>
          <a:solidFill>
            <a:srgbClr val="CCD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Фигура, имеющая форму буквы L 13"/>
          <p:cNvSpPr/>
          <p:nvPr userDrawn="1"/>
        </p:nvSpPr>
        <p:spPr>
          <a:xfrm>
            <a:off x="5038725" y="1868489"/>
            <a:ext cx="5710913" cy="3750468"/>
          </a:xfrm>
          <a:custGeom>
            <a:avLst/>
            <a:gdLst>
              <a:gd name="connsiteX0" fmla="*/ 0 w 3992105"/>
              <a:gd name="connsiteY0" fmla="*/ 0 h 3737768"/>
              <a:gd name="connsiteX1" fmla="*/ 1868884 w 3992105"/>
              <a:gd name="connsiteY1" fmla="*/ 0 h 3737768"/>
              <a:gd name="connsiteX2" fmla="*/ 1868884 w 3992105"/>
              <a:gd name="connsiteY2" fmla="*/ 1868884 h 3737768"/>
              <a:gd name="connsiteX3" fmla="*/ 3992105 w 3992105"/>
              <a:gd name="connsiteY3" fmla="*/ 1868884 h 3737768"/>
              <a:gd name="connsiteX4" fmla="*/ 3992105 w 3992105"/>
              <a:gd name="connsiteY4" fmla="*/ 3737768 h 3737768"/>
              <a:gd name="connsiteX5" fmla="*/ 0 w 3992105"/>
              <a:gd name="connsiteY5" fmla="*/ 3737768 h 3737768"/>
              <a:gd name="connsiteX6" fmla="*/ 0 w 3992105"/>
              <a:gd name="connsiteY6" fmla="*/ 0 h 3737768"/>
              <a:gd name="connsiteX0" fmla="*/ 0 w 4665205"/>
              <a:gd name="connsiteY0" fmla="*/ 0 h 3737768"/>
              <a:gd name="connsiteX1" fmla="*/ 1868884 w 4665205"/>
              <a:gd name="connsiteY1" fmla="*/ 0 h 3737768"/>
              <a:gd name="connsiteX2" fmla="*/ 1868884 w 4665205"/>
              <a:gd name="connsiteY2" fmla="*/ 1868884 h 3737768"/>
              <a:gd name="connsiteX3" fmla="*/ 4665205 w 4665205"/>
              <a:gd name="connsiteY3" fmla="*/ 1875234 h 3737768"/>
              <a:gd name="connsiteX4" fmla="*/ 3992105 w 4665205"/>
              <a:gd name="connsiteY4" fmla="*/ 3737768 h 3737768"/>
              <a:gd name="connsiteX5" fmla="*/ 0 w 4665205"/>
              <a:gd name="connsiteY5" fmla="*/ 3737768 h 3737768"/>
              <a:gd name="connsiteX6" fmla="*/ 0 w 4665205"/>
              <a:gd name="connsiteY6" fmla="*/ 0 h 3737768"/>
              <a:gd name="connsiteX0" fmla="*/ 0 w 4690605"/>
              <a:gd name="connsiteY0" fmla="*/ 0 h 3737768"/>
              <a:gd name="connsiteX1" fmla="*/ 1868884 w 4690605"/>
              <a:gd name="connsiteY1" fmla="*/ 0 h 3737768"/>
              <a:gd name="connsiteX2" fmla="*/ 1868884 w 4690605"/>
              <a:gd name="connsiteY2" fmla="*/ 1868884 h 3737768"/>
              <a:gd name="connsiteX3" fmla="*/ 4665205 w 4690605"/>
              <a:gd name="connsiteY3" fmla="*/ 1875234 h 3737768"/>
              <a:gd name="connsiteX4" fmla="*/ 4690605 w 4690605"/>
              <a:gd name="connsiteY4" fmla="*/ 3725068 h 3737768"/>
              <a:gd name="connsiteX5" fmla="*/ 0 w 4690605"/>
              <a:gd name="connsiteY5" fmla="*/ 3737768 h 3737768"/>
              <a:gd name="connsiteX6" fmla="*/ 0 w 4690605"/>
              <a:gd name="connsiteY6" fmla="*/ 0 h 3737768"/>
              <a:gd name="connsiteX0" fmla="*/ 0 w 4690605"/>
              <a:gd name="connsiteY0" fmla="*/ 0 h 3737768"/>
              <a:gd name="connsiteX1" fmla="*/ 1868884 w 4690605"/>
              <a:gd name="connsiteY1" fmla="*/ 0 h 3737768"/>
              <a:gd name="connsiteX2" fmla="*/ 1868884 w 4690605"/>
              <a:gd name="connsiteY2" fmla="*/ 1868884 h 3737768"/>
              <a:gd name="connsiteX3" fmla="*/ 4665205 w 4690605"/>
              <a:gd name="connsiteY3" fmla="*/ 522684 h 3737768"/>
              <a:gd name="connsiteX4" fmla="*/ 4690605 w 4690605"/>
              <a:gd name="connsiteY4" fmla="*/ 3725068 h 3737768"/>
              <a:gd name="connsiteX5" fmla="*/ 0 w 4690605"/>
              <a:gd name="connsiteY5" fmla="*/ 3737768 h 3737768"/>
              <a:gd name="connsiteX6" fmla="*/ 0 w 4690605"/>
              <a:gd name="connsiteY6" fmla="*/ 0 h 3737768"/>
              <a:gd name="connsiteX0" fmla="*/ 0 w 4690605"/>
              <a:gd name="connsiteY0" fmla="*/ 0 h 3737768"/>
              <a:gd name="connsiteX1" fmla="*/ 1868884 w 4690605"/>
              <a:gd name="connsiteY1" fmla="*/ 0 h 3737768"/>
              <a:gd name="connsiteX2" fmla="*/ 1868884 w 4690605"/>
              <a:gd name="connsiteY2" fmla="*/ 560784 h 3737768"/>
              <a:gd name="connsiteX3" fmla="*/ 4665205 w 4690605"/>
              <a:gd name="connsiteY3" fmla="*/ 522684 h 3737768"/>
              <a:gd name="connsiteX4" fmla="*/ 4690605 w 4690605"/>
              <a:gd name="connsiteY4" fmla="*/ 3725068 h 3737768"/>
              <a:gd name="connsiteX5" fmla="*/ 0 w 4690605"/>
              <a:gd name="connsiteY5" fmla="*/ 3737768 h 3737768"/>
              <a:gd name="connsiteX6" fmla="*/ 0 w 4690605"/>
              <a:gd name="connsiteY6" fmla="*/ 0 h 3737768"/>
              <a:gd name="connsiteX0" fmla="*/ 0 w 4690605"/>
              <a:gd name="connsiteY0" fmla="*/ 0 h 3737768"/>
              <a:gd name="connsiteX1" fmla="*/ 1868884 w 4690605"/>
              <a:gd name="connsiteY1" fmla="*/ 0 h 3737768"/>
              <a:gd name="connsiteX2" fmla="*/ 1868884 w 4690605"/>
              <a:gd name="connsiteY2" fmla="*/ 497284 h 3737768"/>
              <a:gd name="connsiteX3" fmla="*/ 4665205 w 4690605"/>
              <a:gd name="connsiteY3" fmla="*/ 522684 h 3737768"/>
              <a:gd name="connsiteX4" fmla="*/ 4690605 w 4690605"/>
              <a:gd name="connsiteY4" fmla="*/ 3725068 h 3737768"/>
              <a:gd name="connsiteX5" fmla="*/ 0 w 4690605"/>
              <a:gd name="connsiteY5" fmla="*/ 3737768 h 3737768"/>
              <a:gd name="connsiteX6" fmla="*/ 0 w 4690605"/>
              <a:gd name="connsiteY6" fmla="*/ 0 h 3737768"/>
              <a:gd name="connsiteX0" fmla="*/ 0 w 5672534"/>
              <a:gd name="connsiteY0" fmla="*/ 0 h 3737768"/>
              <a:gd name="connsiteX1" fmla="*/ 5672534 w 5672534"/>
              <a:gd name="connsiteY1" fmla="*/ 6350 h 3737768"/>
              <a:gd name="connsiteX2" fmla="*/ 1868884 w 5672534"/>
              <a:gd name="connsiteY2" fmla="*/ 497284 h 3737768"/>
              <a:gd name="connsiteX3" fmla="*/ 4665205 w 5672534"/>
              <a:gd name="connsiteY3" fmla="*/ 522684 h 3737768"/>
              <a:gd name="connsiteX4" fmla="*/ 4690605 w 5672534"/>
              <a:gd name="connsiteY4" fmla="*/ 3725068 h 3737768"/>
              <a:gd name="connsiteX5" fmla="*/ 0 w 5672534"/>
              <a:gd name="connsiteY5" fmla="*/ 3737768 h 3737768"/>
              <a:gd name="connsiteX6" fmla="*/ 0 w 5672534"/>
              <a:gd name="connsiteY6" fmla="*/ 0 h 3737768"/>
              <a:gd name="connsiteX0" fmla="*/ 0 w 5672534"/>
              <a:gd name="connsiteY0" fmla="*/ 0 h 3737768"/>
              <a:gd name="connsiteX1" fmla="*/ 5672534 w 5672534"/>
              <a:gd name="connsiteY1" fmla="*/ 6350 h 3737768"/>
              <a:gd name="connsiteX2" fmla="*/ 5659834 w 5672534"/>
              <a:gd name="connsiteY2" fmla="*/ 402034 h 3737768"/>
              <a:gd name="connsiteX3" fmla="*/ 4665205 w 5672534"/>
              <a:gd name="connsiteY3" fmla="*/ 522684 h 3737768"/>
              <a:gd name="connsiteX4" fmla="*/ 4690605 w 5672534"/>
              <a:gd name="connsiteY4" fmla="*/ 3725068 h 3737768"/>
              <a:gd name="connsiteX5" fmla="*/ 0 w 5672534"/>
              <a:gd name="connsiteY5" fmla="*/ 3737768 h 3737768"/>
              <a:gd name="connsiteX6" fmla="*/ 0 w 5672534"/>
              <a:gd name="connsiteY6" fmla="*/ 0 h 3737768"/>
              <a:gd name="connsiteX0" fmla="*/ 0 w 5672534"/>
              <a:gd name="connsiteY0" fmla="*/ 0 h 3737768"/>
              <a:gd name="connsiteX1" fmla="*/ 5672534 w 5672534"/>
              <a:gd name="connsiteY1" fmla="*/ 6350 h 3737768"/>
              <a:gd name="connsiteX2" fmla="*/ 5659834 w 5672534"/>
              <a:gd name="connsiteY2" fmla="*/ 402034 h 3737768"/>
              <a:gd name="connsiteX3" fmla="*/ 4633455 w 5672534"/>
              <a:gd name="connsiteY3" fmla="*/ 408384 h 3737768"/>
              <a:gd name="connsiteX4" fmla="*/ 4690605 w 5672534"/>
              <a:gd name="connsiteY4" fmla="*/ 3725068 h 3737768"/>
              <a:gd name="connsiteX5" fmla="*/ 0 w 5672534"/>
              <a:gd name="connsiteY5" fmla="*/ 3737768 h 3737768"/>
              <a:gd name="connsiteX6" fmla="*/ 0 w 5672534"/>
              <a:gd name="connsiteY6" fmla="*/ 0 h 3737768"/>
              <a:gd name="connsiteX0" fmla="*/ 0 w 5682059"/>
              <a:gd name="connsiteY0" fmla="*/ 0 h 3747293"/>
              <a:gd name="connsiteX1" fmla="*/ 5682059 w 5682059"/>
              <a:gd name="connsiteY1" fmla="*/ 15875 h 3747293"/>
              <a:gd name="connsiteX2" fmla="*/ 5669359 w 5682059"/>
              <a:gd name="connsiteY2" fmla="*/ 411559 h 3747293"/>
              <a:gd name="connsiteX3" fmla="*/ 4642980 w 5682059"/>
              <a:gd name="connsiteY3" fmla="*/ 417909 h 3747293"/>
              <a:gd name="connsiteX4" fmla="*/ 4700130 w 5682059"/>
              <a:gd name="connsiteY4" fmla="*/ 3734593 h 3747293"/>
              <a:gd name="connsiteX5" fmla="*/ 9525 w 5682059"/>
              <a:gd name="connsiteY5" fmla="*/ 3747293 h 3747293"/>
              <a:gd name="connsiteX6" fmla="*/ 0 w 5682059"/>
              <a:gd name="connsiteY6" fmla="*/ 0 h 3747293"/>
              <a:gd name="connsiteX0" fmla="*/ 0 w 5682059"/>
              <a:gd name="connsiteY0" fmla="*/ 0 h 3747293"/>
              <a:gd name="connsiteX1" fmla="*/ 5682059 w 5682059"/>
              <a:gd name="connsiteY1" fmla="*/ 15875 h 3747293"/>
              <a:gd name="connsiteX2" fmla="*/ 5669359 w 5682059"/>
              <a:gd name="connsiteY2" fmla="*/ 411559 h 3747293"/>
              <a:gd name="connsiteX3" fmla="*/ 4642980 w 5682059"/>
              <a:gd name="connsiteY3" fmla="*/ 417909 h 3747293"/>
              <a:gd name="connsiteX4" fmla="*/ 4700130 w 5682059"/>
              <a:gd name="connsiteY4" fmla="*/ 3734593 h 3747293"/>
              <a:gd name="connsiteX5" fmla="*/ 4763 w 5682059"/>
              <a:gd name="connsiteY5" fmla="*/ 3747293 h 3747293"/>
              <a:gd name="connsiteX6" fmla="*/ 0 w 5682059"/>
              <a:gd name="connsiteY6" fmla="*/ 0 h 3747293"/>
              <a:gd name="connsiteX0" fmla="*/ 0 w 5701109"/>
              <a:gd name="connsiteY0" fmla="*/ 3175 h 3750468"/>
              <a:gd name="connsiteX1" fmla="*/ 5701109 w 5701109"/>
              <a:gd name="connsiteY1" fmla="*/ 0 h 3750468"/>
              <a:gd name="connsiteX2" fmla="*/ 5669359 w 5701109"/>
              <a:gd name="connsiteY2" fmla="*/ 414734 h 3750468"/>
              <a:gd name="connsiteX3" fmla="*/ 4642980 w 5701109"/>
              <a:gd name="connsiteY3" fmla="*/ 421084 h 3750468"/>
              <a:gd name="connsiteX4" fmla="*/ 4700130 w 5701109"/>
              <a:gd name="connsiteY4" fmla="*/ 3737768 h 3750468"/>
              <a:gd name="connsiteX5" fmla="*/ 4763 w 5701109"/>
              <a:gd name="connsiteY5" fmla="*/ 3750468 h 3750468"/>
              <a:gd name="connsiteX6" fmla="*/ 0 w 5701109"/>
              <a:gd name="connsiteY6" fmla="*/ 3175 h 3750468"/>
              <a:gd name="connsiteX0" fmla="*/ 0 w 5701109"/>
              <a:gd name="connsiteY0" fmla="*/ 3175 h 3750468"/>
              <a:gd name="connsiteX1" fmla="*/ 5701109 w 5701109"/>
              <a:gd name="connsiteY1" fmla="*/ 0 h 3750468"/>
              <a:gd name="connsiteX2" fmla="*/ 5697934 w 5701109"/>
              <a:gd name="connsiteY2" fmla="*/ 433784 h 3750468"/>
              <a:gd name="connsiteX3" fmla="*/ 4642980 w 5701109"/>
              <a:gd name="connsiteY3" fmla="*/ 421084 h 3750468"/>
              <a:gd name="connsiteX4" fmla="*/ 4700130 w 5701109"/>
              <a:gd name="connsiteY4" fmla="*/ 3737768 h 3750468"/>
              <a:gd name="connsiteX5" fmla="*/ 4763 w 5701109"/>
              <a:gd name="connsiteY5" fmla="*/ 3750468 h 3750468"/>
              <a:gd name="connsiteX6" fmla="*/ 0 w 5701109"/>
              <a:gd name="connsiteY6" fmla="*/ 3175 h 3750468"/>
              <a:gd name="connsiteX0" fmla="*/ 0 w 5701109"/>
              <a:gd name="connsiteY0" fmla="*/ 3175 h 3750468"/>
              <a:gd name="connsiteX1" fmla="*/ 5701109 w 5701109"/>
              <a:gd name="connsiteY1" fmla="*/ 0 h 3750468"/>
              <a:gd name="connsiteX2" fmla="*/ 5697934 w 5701109"/>
              <a:gd name="connsiteY2" fmla="*/ 433784 h 3750468"/>
              <a:gd name="connsiteX3" fmla="*/ 4668380 w 5701109"/>
              <a:gd name="connsiteY3" fmla="*/ 440134 h 3750468"/>
              <a:gd name="connsiteX4" fmla="*/ 4700130 w 5701109"/>
              <a:gd name="connsiteY4" fmla="*/ 3737768 h 3750468"/>
              <a:gd name="connsiteX5" fmla="*/ 4763 w 5701109"/>
              <a:gd name="connsiteY5" fmla="*/ 3750468 h 3750468"/>
              <a:gd name="connsiteX6" fmla="*/ 0 w 5701109"/>
              <a:gd name="connsiteY6" fmla="*/ 3175 h 3750468"/>
              <a:gd name="connsiteX0" fmla="*/ 0 w 5697956"/>
              <a:gd name="connsiteY0" fmla="*/ 38100 h 3785393"/>
              <a:gd name="connsiteX1" fmla="*/ 5663009 w 5697956"/>
              <a:gd name="connsiteY1" fmla="*/ 0 h 3785393"/>
              <a:gd name="connsiteX2" fmla="*/ 5697934 w 5697956"/>
              <a:gd name="connsiteY2" fmla="*/ 468709 h 3785393"/>
              <a:gd name="connsiteX3" fmla="*/ 4668380 w 5697956"/>
              <a:gd name="connsiteY3" fmla="*/ 475059 h 3785393"/>
              <a:gd name="connsiteX4" fmla="*/ 4700130 w 5697956"/>
              <a:gd name="connsiteY4" fmla="*/ 3772693 h 3785393"/>
              <a:gd name="connsiteX5" fmla="*/ 4763 w 5697956"/>
              <a:gd name="connsiteY5" fmla="*/ 3785393 h 3785393"/>
              <a:gd name="connsiteX6" fmla="*/ 0 w 5697956"/>
              <a:gd name="connsiteY6" fmla="*/ 38100 h 3785393"/>
              <a:gd name="connsiteX0" fmla="*/ 0 w 5698002"/>
              <a:gd name="connsiteY0" fmla="*/ 0 h 3747293"/>
              <a:gd name="connsiteX1" fmla="*/ 5688409 w 5698002"/>
              <a:gd name="connsiteY1" fmla="*/ 6350 h 3747293"/>
              <a:gd name="connsiteX2" fmla="*/ 5697934 w 5698002"/>
              <a:gd name="connsiteY2" fmla="*/ 430609 h 3747293"/>
              <a:gd name="connsiteX3" fmla="*/ 4668380 w 5698002"/>
              <a:gd name="connsiteY3" fmla="*/ 436959 h 3747293"/>
              <a:gd name="connsiteX4" fmla="*/ 4700130 w 5698002"/>
              <a:gd name="connsiteY4" fmla="*/ 3734593 h 3747293"/>
              <a:gd name="connsiteX5" fmla="*/ 4763 w 5698002"/>
              <a:gd name="connsiteY5" fmla="*/ 3747293 h 3747293"/>
              <a:gd name="connsiteX6" fmla="*/ 0 w 5698002"/>
              <a:gd name="connsiteY6" fmla="*/ 0 h 3747293"/>
              <a:gd name="connsiteX0" fmla="*/ 0 w 5688409"/>
              <a:gd name="connsiteY0" fmla="*/ 0 h 3747293"/>
              <a:gd name="connsiteX1" fmla="*/ 5688409 w 5688409"/>
              <a:gd name="connsiteY1" fmla="*/ 6350 h 3747293"/>
              <a:gd name="connsiteX2" fmla="*/ 5663009 w 5688409"/>
              <a:gd name="connsiteY2" fmla="*/ 430609 h 3747293"/>
              <a:gd name="connsiteX3" fmla="*/ 4668380 w 5688409"/>
              <a:gd name="connsiteY3" fmla="*/ 436959 h 3747293"/>
              <a:gd name="connsiteX4" fmla="*/ 4700130 w 5688409"/>
              <a:gd name="connsiteY4" fmla="*/ 3734593 h 3747293"/>
              <a:gd name="connsiteX5" fmla="*/ 4763 w 5688409"/>
              <a:gd name="connsiteY5" fmla="*/ 3747293 h 3747293"/>
              <a:gd name="connsiteX6" fmla="*/ 0 w 5688409"/>
              <a:gd name="connsiteY6" fmla="*/ 0 h 3747293"/>
              <a:gd name="connsiteX0" fmla="*/ 0 w 5691724"/>
              <a:gd name="connsiteY0" fmla="*/ 0 h 3747293"/>
              <a:gd name="connsiteX1" fmla="*/ 5688409 w 5691724"/>
              <a:gd name="connsiteY1" fmla="*/ 6350 h 3747293"/>
              <a:gd name="connsiteX2" fmla="*/ 5691584 w 5691724"/>
              <a:gd name="connsiteY2" fmla="*/ 443309 h 3747293"/>
              <a:gd name="connsiteX3" fmla="*/ 4668380 w 5691724"/>
              <a:gd name="connsiteY3" fmla="*/ 436959 h 3747293"/>
              <a:gd name="connsiteX4" fmla="*/ 4700130 w 5691724"/>
              <a:gd name="connsiteY4" fmla="*/ 3734593 h 3747293"/>
              <a:gd name="connsiteX5" fmla="*/ 4763 w 5691724"/>
              <a:gd name="connsiteY5" fmla="*/ 3747293 h 3747293"/>
              <a:gd name="connsiteX6" fmla="*/ 0 w 5691724"/>
              <a:gd name="connsiteY6" fmla="*/ 0 h 3747293"/>
              <a:gd name="connsiteX0" fmla="*/ 0 w 5698002"/>
              <a:gd name="connsiteY0" fmla="*/ 0 h 3747293"/>
              <a:gd name="connsiteX1" fmla="*/ 5688409 w 5698002"/>
              <a:gd name="connsiteY1" fmla="*/ 6350 h 3747293"/>
              <a:gd name="connsiteX2" fmla="*/ 5697934 w 5698002"/>
              <a:gd name="connsiteY2" fmla="*/ 436959 h 3747293"/>
              <a:gd name="connsiteX3" fmla="*/ 4668380 w 5698002"/>
              <a:gd name="connsiteY3" fmla="*/ 436959 h 3747293"/>
              <a:gd name="connsiteX4" fmla="*/ 4700130 w 5698002"/>
              <a:gd name="connsiteY4" fmla="*/ 3734593 h 3747293"/>
              <a:gd name="connsiteX5" fmla="*/ 4763 w 5698002"/>
              <a:gd name="connsiteY5" fmla="*/ 3747293 h 3747293"/>
              <a:gd name="connsiteX6" fmla="*/ 0 w 5698002"/>
              <a:gd name="connsiteY6" fmla="*/ 0 h 3747293"/>
              <a:gd name="connsiteX0" fmla="*/ 0 w 5698002"/>
              <a:gd name="connsiteY0" fmla="*/ 0 h 3747293"/>
              <a:gd name="connsiteX1" fmla="*/ 5688409 w 5698002"/>
              <a:gd name="connsiteY1" fmla="*/ 6350 h 3747293"/>
              <a:gd name="connsiteX2" fmla="*/ 5697934 w 5698002"/>
              <a:gd name="connsiteY2" fmla="*/ 436959 h 3747293"/>
              <a:gd name="connsiteX3" fmla="*/ 4668380 w 5698002"/>
              <a:gd name="connsiteY3" fmla="*/ 436959 h 3747293"/>
              <a:gd name="connsiteX4" fmla="*/ 4676317 w 5698002"/>
              <a:gd name="connsiteY4" fmla="*/ 3744118 h 3747293"/>
              <a:gd name="connsiteX5" fmla="*/ 4763 w 5698002"/>
              <a:gd name="connsiteY5" fmla="*/ 3747293 h 3747293"/>
              <a:gd name="connsiteX6" fmla="*/ 0 w 5698002"/>
              <a:gd name="connsiteY6" fmla="*/ 0 h 3747293"/>
              <a:gd name="connsiteX0" fmla="*/ 0 w 5698002"/>
              <a:gd name="connsiteY0" fmla="*/ 0 h 3748880"/>
              <a:gd name="connsiteX1" fmla="*/ 5688409 w 5698002"/>
              <a:gd name="connsiteY1" fmla="*/ 6350 h 3748880"/>
              <a:gd name="connsiteX2" fmla="*/ 5697934 w 5698002"/>
              <a:gd name="connsiteY2" fmla="*/ 436959 h 3748880"/>
              <a:gd name="connsiteX3" fmla="*/ 4668380 w 5698002"/>
              <a:gd name="connsiteY3" fmla="*/ 436959 h 3748880"/>
              <a:gd name="connsiteX4" fmla="*/ 4681080 w 5698002"/>
              <a:gd name="connsiteY4" fmla="*/ 3748880 h 3748880"/>
              <a:gd name="connsiteX5" fmla="*/ 4763 w 5698002"/>
              <a:gd name="connsiteY5" fmla="*/ 3747293 h 3748880"/>
              <a:gd name="connsiteX6" fmla="*/ 0 w 5698002"/>
              <a:gd name="connsiteY6" fmla="*/ 0 h 3748880"/>
              <a:gd name="connsiteX0" fmla="*/ 4973 w 5702975"/>
              <a:gd name="connsiteY0" fmla="*/ 0 h 3748880"/>
              <a:gd name="connsiteX1" fmla="*/ 5693382 w 5702975"/>
              <a:gd name="connsiteY1" fmla="*/ 6350 h 3748880"/>
              <a:gd name="connsiteX2" fmla="*/ 5702907 w 5702975"/>
              <a:gd name="connsiteY2" fmla="*/ 436959 h 3748880"/>
              <a:gd name="connsiteX3" fmla="*/ 4673353 w 5702975"/>
              <a:gd name="connsiteY3" fmla="*/ 436959 h 3748880"/>
              <a:gd name="connsiteX4" fmla="*/ 4686053 w 5702975"/>
              <a:gd name="connsiteY4" fmla="*/ 3748880 h 3748880"/>
              <a:gd name="connsiteX5" fmla="*/ 211 w 5702975"/>
              <a:gd name="connsiteY5" fmla="*/ 3742531 h 3748880"/>
              <a:gd name="connsiteX6" fmla="*/ 4973 w 5702975"/>
              <a:gd name="connsiteY6" fmla="*/ 0 h 3748880"/>
              <a:gd name="connsiteX0" fmla="*/ 4973 w 5702975"/>
              <a:gd name="connsiteY0" fmla="*/ 0 h 3742531"/>
              <a:gd name="connsiteX1" fmla="*/ 5693382 w 5702975"/>
              <a:gd name="connsiteY1" fmla="*/ 6350 h 3742531"/>
              <a:gd name="connsiteX2" fmla="*/ 5702907 w 5702975"/>
              <a:gd name="connsiteY2" fmla="*/ 436959 h 3742531"/>
              <a:gd name="connsiteX3" fmla="*/ 4673353 w 5702975"/>
              <a:gd name="connsiteY3" fmla="*/ 436959 h 3742531"/>
              <a:gd name="connsiteX4" fmla="*/ 4657478 w 5702975"/>
              <a:gd name="connsiteY4" fmla="*/ 3734593 h 3742531"/>
              <a:gd name="connsiteX5" fmla="*/ 211 w 5702975"/>
              <a:gd name="connsiteY5" fmla="*/ 3742531 h 3742531"/>
              <a:gd name="connsiteX6" fmla="*/ 4973 w 5702975"/>
              <a:gd name="connsiteY6" fmla="*/ 0 h 3742531"/>
              <a:gd name="connsiteX0" fmla="*/ 4973 w 5702975"/>
              <a:gd name="connsiteY0" fmla="*/ 0 h 3742531"/>
              <a:gd name="connsiteX1" fmla="*/ 5693382 w 5702975"/>
              <a:gd name="connsiteY1" fmla="*/ 6350 h 3742531"/>
              <a:gd name="connsiteX2" fmla="*/ 5702907 w 5702975"/>
              <a:gd name="connsiteY2" fmla="*/ 436959 h 3742531"/>
              <a:gd name="connsiteX3" fmla="*/ 4673353 w 5702975"/>
              <a:gd name="connsiteY3" fmla="*/ 436959 h 3742531"/>
              <a:gd name="connsiteX4" fmla="*/ 4681290 w 5702975"/>
              <a:gd name="connsiteY4" fmla="*/ 3734593 h 3742531"/>
              <a:gd name="connsiteX5" fmla="*/ 211 w 5702975"/>
              <a:gd name="connsiteY5" fmla="*/ 3742531 h 3742531"/>
              <a:gd name="connsiteX6" fmla="*/ 4973 w 5702975"/>
              <a:gd name="connsiteY6" fmla="*/ 0 h 3742531"/>
              <a:gd name="connsiteX0" fmla="*/ 4973 w 5702975"/>
              <a:gd name="connsiteY0" fmla="*/ 0 h 3753643"/>
              <a:gd name="connsiteX1" fmla="*/ 5693382 w 5702975"/>
              <a:gd name="connsiteY1" fmla="*/ 6350 h 3753643"/>
              <a:gd name="connsiteX2" fmla="*/ 5702907 w 5702975"/>
              <a:gd name="connsiteY2" fmla="*/ 436959 h 3753643"/>
              <a:gd name="connsiteX3" fmla="*/ 4673353 w 5702975"/>
              <a:gd name="connsiteY3" fmla="*/ 436959 h 3753643"/>
              <a:gd name="connsiteX4" fmla="*/ 4687640 w 5702975"/>
              <a:gd name="connsiteY4" fmla="*/ 3753643 h 3753643"/>
              <a:gd name="connsiteX5" fmla="*/ 211 w 5702975"/>
              <a:gd name="connsiteY5" fmla="*/ 3742531 h 3753643"/>
              <a:gd name="connsiteX6" fmla="*/ 4973 w 5702975"/>
              <a:gd name="connsiteY6" fmla="*/ 0 h 3753643"/>
              <a:gd name="connsiteX0" fmla="*/ 4973 w 5702975"/>
              <a:gd name="connsiteY0" fmla="*/ 0 h 3750468"/>
              <a:gd name="connsiteX1" fmla="*/ 5693382 w 5702975"/>
              <a:gd name="connsiteY1" fmla="*/ 6350 h 3750468"/>
              <a:gd name="connsiteX2" fmla="*/ 5702907 w 5702975"/>
              <a:gd name="connsiteY2" fmla="*/ 436959 h 3750468"/>
              <a:gd name="connsiteX3" fmla="*/ 4673353 w 5702975"/>
              <a:gd name="connsiteY3" fmla="*/ 436959 h 3750468"/>
              <a:gd name="connsiteX4" fmla="*/ 4671765 w 5702975"/>
              <a:gd name="connsiteY4" fmla="*/ 3750468 h 3750468"/>
              <a:gd name="connsiteX5" fmla="*/ 211 w 5702975"/>
              <a:gd name="connsiteY5" fmla="*/ 3742531 h 3750468"/>
              <a:gd name="connsiteX6" fmla="*/ 4973 w 5702975"/>
              <a:gd name="connsiteY6" fmla="*/ 0 h 3750468"/>
              <a:gd name="connsiteX0" fmla="*/ 4973 w 5702975"/>
              <a:gd name="connsiteY0" fmla="*/ 0 h 3750468"/>
              <a:gd name="connsiteX1" fmla="*/ 5693382 w 5702975"/>
              <a:gd name="connsiteY1" fmla="*/ 6350 h 3750468"/>
              <a:gd name="connsiteX2" fmla="*/ 5702907 w 5702975"/>
              <a:gd name="connsiteY2" fmla="*/ 436959 h 3750468"/>
              <a:gd name="connsiteX3" fmla="*/ 4673353 w 5702975"/>
              <a:gd name="connsiteY3" fmla="*/ 436959 h 3750468"/>
              <a:gd name="connsiteX4" fmla="*/ 4674940 w 5702975"/>
              <a:gd name="connsiteY4" fmla="*/ 3750468 h 3750468"/>
              <a:gd name="connsiteX5" fmla="*/ 211 w 5702975"/>
              <a:gd name="connsiteY5" fmla="*/ 3742531 h 3750468"/>
              <a:gd name="connsiteX6" fmla="*/ 4973 w 5702975"/>
              <a:gd name="connsiteY6" fmla="*/ 0 h 3750468"/>
              <a:gd name="connsiteX0" fmla="*/ 4973 w 5702975"/>
              <a:gd name="connsiteY0" fmla="*/ 0 h 3750468"/>
              <a:gd name="connsiteX1" fmla="*/ 5693382 w 5702975"/>
              <a:gd name="connsiteY1" fmla="*/ 6350 h 3750468"/>
              <a:gd name="connsiteX2" fmla="*/ 5702907 w 5702975"/>
              <a:gd name="connsiteY2" fmla="*/ 436959 h 3750468"/>
              <a:gd name="connsiteX3" fmla="*/ 4856064 w 5702975"/>
              <a:gd name="connsiteY3" fmla="*/ 434182 h 3750468"/>
              <a:gd name="connsiteX4" fmla="*/ 4673353 w 5702975"/>
              <a:gd name="connsiteY4" fmla="*/ 436959 h 3750468"/>
              <a:gd name="connsiteX5" fmla="*/ 4674940 w 5702975"/>
              <a:gd name="connsiteY5" fmla="*/ 3750468 h 3750468"/>
              <a:gd name="connsiteX6" fmla="*/ 211 w 5702975"/>
              <a:gd name="connsiteY6" fmla="*/ 3742531 h 3750468"/>
              <a:gd name="connsiteX7" fmla="*/ 4973 w 5702975"/>
              <a:gd name="connsiteY7" fmla="*/ 0 h 3750468"/>
              <a:gd name="connsiteX0" fmla="*/ 4973 w 5702975"/>
              <a:gd name="connsiteY0" fmla="*/ 0 h 3750468"/>
              <a:gd name="connsiteX1" fmla="*/ 5693382 w 5702975"/>
              <a:gd name="connsiteY1" fmla="*/ 6350 h 3750468"/>
              <a:gd name="connsiteX2" fmla="*/ 5702907 w 5702975"/>
              <a:gd name="connsiteY2" fmla="*/ 436959 h 3750468"/>
              <a:gd name="connsiteX3" fmla="*/ 4856064 w 5702975"/>
              <a:gd name="connsiteY3" fmla="*/ 434182 h 3750468"/>
              <a:gd name="connsiteX4" fmla="*/ 4673353 w 5702975"/>
              <a:gd name="connsiteY4" fmla="*/ 436959 h 3750468"/>
              <a:gd name="connsiteX5" fmla="*/ 4669892 w 5702975"/>
              <a:gd name="connsiteY5" fmla="*/ 559978 h 3750468"/>
              <a:gd name="connsiteX6" fmla="*/ 4674940 w 5702975"/>
              <a:gd name="connsiteY6" fmla="*/ 3750468 h 3750468"/>
              <a:gd name="connsiteX7" fmla="*/ 211 w 5702975"/>
              <a:gd name="connsiteY7" fmla="*/ 3742531 h 3750468"/>
              <a:gd name="connsiteX8" fmla="*/ 4973 w 5702975"/>
              <a:gd name="connsiteY8" fmla="*/ 0 h 3750468"/>
              <a:gd name="connsiteX0" fmla="*/ 4973 w 5702975"/>
              <a:gd name="connsiteY0" fmla="*/ 0 h 3750468"/>
              <a:gd name="connsiteX1" fmla="*/ 5693382 w 5702975"/>
              <a:gd name="connsiteY1" fmla="*/ 6350 h 3750468"/>
              <a:gd name="connsiteX2" fmla="*/ 5702907 w 5702975"/>
              <a:gd name="connsiteY2" fmla="*/ 436959 h 3750468"/>
              <a:gd name="connsiteX3" fmla="*/ 4856064 w 5702975"/>
              <a:gd name="connsiteY3" fmla="*/ 434182 h 3750468"/>
              <a:gd name="connsiteX4" fmla="*/ 4673353 w 5702975"/>
              <a:gd name="connsiteY4" fmla="*/ 436959 h 3750468"/>
              <a:gd name="connsiteX5" fmla="*/ 4669892 w 5702975"/>
              <a:gd name="connsiteY5" fmla="*/ 559978 h 3750468"/>
              <a:gd name="connsiteX6" fmla="*/ 4674940 w 5702975"/>
              <a:gd name="connsiteY6" fmla="*/ 3750468 h 3750468"/>
              <a:gd name="connsiteX7" fmla="*/ 211 w 5702975"/>
              <a:gd name="connsiteY7" fmla="*/ 3742531 h 3750468"/>
              <a:gd name="connsiteX8" fmla="*/ 4973 w 5702975"/>
              <a:gd name="connsiteY8" fmla="*/ 0 h 3750468"/>
              <a:gd name="connsiteX0" fmla="*/ 4973 w 5702975"/>
              <a:gd name="connsiteY0" fmla="*/ 0 h 3750468"/>
              <a:gd name="connsiteX1" fmla="*/ 5693382 w 5702975"/>
              <a:gd name="connsiteY1" fmla="*/ 6350 h 3750468"/>
              <a:gd name="connsiteX2" fmla="*/ 5702907 w 5702975"/>
              <a:gd name="connsiteY2" fmla="*/ 436959 h 3750468"/>
              <a:gd name="connsiteX3" fmla="*/ 4856064 w 5702975"/>
              <a:gd name="connsiteY3" fmla="*/ 434182 h 3750468"/>
              <a:gd name="connsiteX4" fmla="*/ 4669892 w 5702975"/>
              <a:gd name="connsiteY4" fmla="*/ 559978 h 3750468"/>
              <a:gd name="connsiteX5" fmla="*/ 4674940 w 5702975"/>
              <a:gd name="connsiteY5" fmla="*/ 3750468 h 3750468"/>
              <a:gd name="connsiteX6" fmla="*/ 211 w 5702975"/>
              <a:gd name="connsiteY6" fmla="*/ 3742531 h 3750468"/>
              <a:gd name="connsiteX7" fmla="*/ 4973 w 5702975"/>
              <a:gd name="connsiteY7" fmla="*/ 0 h 3750468"/>
              <a:gd name="connsiteX0" fmla="*/ 4973 w 5702975"/>
              <a:gd name="connsiteY0" fmla="*/ 0 h 3750468"/>
              <a:gd name="connsiteX1" fmla="*/ 5693382 w 5702975"/>
              <a:gd name="connsiteY1" fmla="*/ 6350 h 3750468"/>
              <a:gd name="connsiteX2" fmla="*/ 5702907 w 5702975"/>
              <a:gd name="connsiteY2" fmla="*/ 436959 h 3750468"/>
              <a:gd name="connsiteX3" fmla="*/ 4856064 w 5702975"/>
              <a:gd name="connsiteY3" fmla="*/ 434182 h 3750468"/>
              <a:gd name="connsiteX4" fmla="*/ 4669892 w 5702975"/>
              <a:gd name="connsiteY4" fmla="*/ 559978 h 3750468"/>
              <a:gd name="connsiteX5" fmla="*/ 4674940 w 5702975"/>
              <a:gd name="connsiteY5" fmla="*/ 3750468 h 3750468"/>
              <a:gd name="connsiteX6" fmla="*/ 211 w 5702975"/>
              <a:gd name="connsiteY6" fmla="*/ 3742531 h 3750468"/>
              <a:gd name="connsiteX7" fmla="*/ 4973 w 5702975"/>
              <a:gd name="connsiteY7" fmla="*/ 0 h 3750468"/>
              <a:gd name="connsiteX0" fmla="*/ 4973 w 5702975"/>
              <a:gd name="connsiteY0" fmla="*/ 0 h 3750468"/>
              <a:gd name="connsiteX1" fmla="*/ 5693382 w 5702975"/>
              <a:gd name="connsiteY1" fmla="*/ 6350 h 3750468"/>
              <a:gd name="connsiteX2" fmla="*/ 5702907 w 5702975"/>
              <a:gd name="connsiteY2" fmla="*/ 436959 h 3750468"/>
              <a:gd name="connsiteX3" fmla="*/ 4856064 w 5702975"/>
              <a:gd name="connsiteY3" fmla="*/ 434182 h 3750468"/>
              <a:gd name="connsiteX4" fmla="*/ 4669892 w 5702975"/>
              <a:gd name="connsiteY4" fmla="*/ 559978 h 3750468"/>
              <a:gd name="connsiteX5" fmla="*/ 4674940 w 5702975"/>
              <a:gd name="connsiteY5" fmla="*/ 3750468 h 3750468"/>
              <a:gd name="connsiteX6" fmla="*/ 211 w 5702975"/>
              <a:gd name="connsiteY6" fmla="*/ 3742531 h 3750468"/>
              <a:gd name="connsiteX7" fmla="*/ 4973 w 5702975"/>
              <a:gd name="connsiteY7" fmla="*/ 0 h 3750468"/>
              <a:gd name="connsiteX0" fmla="*/ 4973 w 5702975"/>
              <a:gd name="connsiteY0" fmla="*/ 0 h 3750468"/>
              <a:gd name="connsiteX1" fmla="*/ 5693382 w 5702975"/>
              <a:gd name="connsiteY1" fmla="*/ 6350 h 3750468"/>
              <a:gd name="connsiteX2" fmla="*/ 5702907 w 5702975"/>
              <a:gd name="connsiteY2" fmla="*/ 436959 h 3750468"/>
              <a:gd name="connsiteX3" fmla="*/ 4856064 w 5702975"/>
              <a:gd name="connsiteY3" fmla="*/ 434182 h 3750468"/>
              <a:gd name="connsiteX4" fmla="*/ 4669892 w 5702975"/>
              <a:gd name="connsiteY4" fmla="*/ 559978 h 3750468"/>
              <a:gd name="connsiteX5" fmla="*/ 4674940 w 5702975"/>
              <a:gd name="connsiteY5" fmla="*/ 3750468 h 3750468"/>
              <a:gd name="connsiteX6" fmla="*/ 211 w 5702975"/>
              <a:gd name="connsiteY6" fmla="*/ 3742531 h 3750468"/>
              <a:gd name="connsiteX7" fmla="*/ 4973 w 5702975"/>
              <a:gd name="connsiteY7" fmla="*/ 0 h 375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02975" h="3750468">
                <a:moveTo>
                  <a:pt x="4973" y="0"/>
                </a:moveTo>
                <a:lnTo>
                  <a:pt x="5693382" y="6350"/>
                </a:lnTo>
                <a:cubicBezTo>
                  <a:pt x="5692324" y="150945"/>
                  <a:pt x="5703965" y="292364"/>
                  <a:pt x="5702907" y="436959"/>
                </a:cubicBezTo>
                <a:lnTo>
                  <a:pt x="4856064" y="434182"/>
                </a:lnTo>
                <a:cubicBezTo>
                  <a:pt x="4755907" y="447539"/>
                  <a:pt x="4690674" y="448196"/>
                  <a:pt x="4669892" y="559978"/>
                </a:cubicBezTo>
                <a:cubicBezTo>
                  <a:pt x="4670156" y="1112229"/>
                  <a:pt x="4672170" y="2639018"/>
                  <a:pt x="4674940" y="3750468"/>
                </a:cubicBezTo>
                <a:lnTo>
                  <a:pt x="211" y="3742531"/>
                </a:lnTo>
                <a:cubicBezTo>
                  <a:pt x="-1377" y="2493433"/>
                  <a:pt x="6561" y="1249098"/>
                  <a:pt x="4973" y="0"/>
                </a:cubicBezTo>
                <a:close/>
              </a:path>
            </a:pathLst>
          </a:custGeom>
          <a:solidFill>
            <a:srgbClr val="CCD3D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8527" y="2432901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31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478527" y="2156539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2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64805" y="3712258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33" name="Текст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4805" y="3435896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3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8527" y="4967994"/>
            <a:ext cx="4199130" cy="720726"/>
          </a:xfrm>
        </p:spPr>
        <p:txBody>
          <a:bodyPr>
            <a:normAutofit/>
          </a:bodyPr>
          <a:lstStyle>
            <a:lvl1pPr>
              <a:defRPr sz="1500" baseline="0"/>
            </a:lvl1pPr>
          </a:lstStyle>
          <a:p>
            <a:pPr lvl="0"/>
            <a:r>
              <a:rPr lang="ru-RU" dirty="0"/>
              <a:t>Образец стандартного теста, который можно использовать как образец текста обычного размера в вашей презентации</a:t>
            </a:r>
          </a:p>
        </p:txBody>
      </p:sp>
      <p:sp>
        <p:nvSpPr>
          <p:cNvPr id="35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478527" y="4691632"/>
            <a:ext cx="4199130" cy="396441"/>
          </a:xfrm>
        </p:spPr>
        <p:txBody>
          <a:bodyPr>
            <a:normAutofit/>
          </a:bodyPr>
          <a:lstStyle>
            <a:lvl1pPr>
              <a:defRPr sz="1900" b="1"/>
            </a:lvl1pPr>
          </a:lstStyle>
          <a:p>
            <a:pPr lvl="0"/>
            <a:r>
              <a:rPr lang="ru-RU" dirty="0"/>
              <a:t>Заголовок 2 уровня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27"/>
          </p:nvPr>
        </p:nvSpPr>
        <p:spPr>
          <a:xfrm>
            <a:off x="5043488" y="1881189"/>
            <a:ext cx="5688806" cy="3737768"/>
          </a:xfrm>
          <a:custGeom>
            <a:avLst/>
            <a:gdLst>
              <a:gd name="connsiteX0" fmla="*/ 0 w 5724525"/>
              <a:gd name="connsiteY0" fmla="*/ 0 h 3743325"/>
              <a:gd name="connsiteX1" fmla="*/ 1871663 w 5724525"/>
              <a:gd name="connsiteY1" fmla="*/ 0 h 3743325"/>
              <a:gd name="connsiteX2" fmla="*/ 1871663 w 5724525"/>
              <a:gd name="connsiteY2" fmla="*/ 1871663 h 3743325"/>
              <a:gd name="connsiteX3" fmla="*/ 5724525 w 5724525"/>
              <a:gd name="connsiteY3" fmla="*/ 1871663 h 3743325"/>
              <a:gd name="connsiteX4" fmla="*/ 5724525 w 5724525"/>
              <a:gd name="connsiteY4" fmla="*/ 3743325 h 3743325"/>
              <a:gd name="connsiteX5" fmla="*/ 0 w 5724525"/>
              <a:gd name="connsiteY5" fmla="*/ 3743325 h 3743325"/>
              <a:gd name="connsiteX6" fmla="*/ 0 w 5724525"/>
              <a:gd name="connsiteY6" fmla="*/ 0 h 3743325"/>
              <a:gd name="connsiteX0" fmla="*/ 0 w 5724525"/>
              <a:gd name="connsiteY0" fmla="*/ 0 h 3749675"/>
              <a:gd name="connsiteX1" fmla="*/ 1871663 w 5724525"/>
              <a:gd name="connsiteY1" fmla="*/ 0 h 3749675"/>
              <a:gd name="connsiteX2" fmla="*/ 1871663 w 5724525"/>
              <a:gd name="connsiteY2" fmla="*/ 1871663 h 3749675"/>
              <a:gd name="connsiteX3" fmla="*/ 5724525 w 5724525"/>
              <a:gd name="connsiteY3" fmla="*/ 1871663 h 3749675"/>
              <a:gd name="connsiteX4" fmla="*/ 4683125 w 5724525"/>
              <a:gd name="connsiteY4" fmla="*/ 3749675 h 3749675"/>
              <a:gd name="connsiteX5" fmla="*/ 0 w 5724525"/>
              <a:gd name="connsiteY5" fmla="*/ 3743325 h 3749675"/>
              <a:gd name="connsiteX6" fmla="*/ 0 w 5724525"/>
              <a:gd name="connsiteY6" fmla="*/ 0 h 3749675"/>
              <a:gd name="connsiteX0" fmla="*/ 0 w 4714875"/>
              <a:gd name="connsiteY0" fmla="*/ 0 h 3749675"/>
              <a:gd name="connsiteX1" fmla="*/ 1871663 w 4714875"/>
              <a:gd name="connsiteY1" fmla="*/ 0 h 3749675"/>
              <a:gd name="connsiteX2" fmla="*/ 1871663 w 4714875"/>
              <a:gd name="connsiteY2" fmla="*/ 1871663 h 3749675"/>
              <a:gd name="connsiteX3" fmla="*/ 4714875 w 4714875"/>
              <a:gd name="connsiteY3" fmla="*/ 1878013 h 3749675"/>
              <a:gd name="connsiteX4" fmla="*/ 4683125 w 4714875"/>
              <a:gd name="connsiteY4" fmla="*/ 3749675 h 3749675"/>
              <a:gd name="connsiteX5" fmla="*/ 0 w 4714875"/>
              <a:gd name="connsiteY5" fmla="*/ 3743325 h 3749675"/>
              <a:gd name="connsiteX6" fmla="*/ 0 w 4714875"/>
              <a:gd name="connsiteY6" fmla="*/ 0 h 3749675"/>
              <a:gd name="connsiteX0" fmla="*/ 0 w 5853113"/>
              <a:gd name="connsiteY0" fmla="*/ 0 h 3749675"/>
              <a:gd name="connsiteX1" fmla="*/ 1871663 w 5853113"/>
              <a:gd name="connsiteY1" fmla="*/ 0 h 3749675"/>
              <a:gd name="connsiteX2" fmla="*/ 5853113 w 5853113"/>
              <a:gd name="connsiteY2" fmla="*/ 1839913 h 3749675"/>
              <a:gd name="connsiteX3" fmla="*/ 4714875 w 5853113"/>
              <a:gd name="connsiteY3" fmla="*/ 1878013 h 3749675"/>
              <a:gd name="connsiteX4" fmla="*/ 4683125 w 5853113"/>
              <a:gd name="connsiteY4" fmla="*/ 3749675 h 3749675"/>
              <a:gd name="connsiteX5" fmla="*/ 0 w 5853113"/>
              <a:gd name="connsiteY5" fmla="*/ 3743325 h 3749675"/>
              <a:gd name="connsiteX6" fmla="*/ 0 w 5853113"/>
              <a:gd name="connsiteY6" fmla="*/ 0 h 3749675"/>
              <a:gd name="connsiteX0" fmla="*/ 0 w 5853113"/>
              <a:gd name="connsiteY0" fmla="*/ 0 h 3749675"/>
              <a:gd name="connsiteX1" fmla="*/ 5688013 w 5853113"/>
              <a:gd name="connsiteY1" fmla="*/ 0 h 3749675"/>
              <a:gd name="connsiteX2" fmla="*/ 5853113 w 5853113"/>
              <a:gd name="connsiteY2" fmla="*/ 1839913 h 3749675"/>
              <a:gd name="connsiteX3" fmla="*/ 4714875 w 5853113"/>
              <a:gd name="connsiteY3" fmla="*/ 1878013 h 3749675"/>
              <a:gd name="connsiteX4" fmla="*/ 4683125 w 5853113"/>
              <a:gd name="connsiteY4" fmla="*/ 3749675 h 3749675"/>
              <a:gd name="connsiteX5" fmla="*/ 0 w 5853113"/>
              <a:gd name="connsiteY5" fmla="*/ 3743325 h 3749675"/>
              <a:gd name="connsiteX6" fmla="*/ 0 w 5853113"/>
              <a:gd name="connsiteY6" fmla="*/ 0 h 3749675"/>
              <a:gd name="connsiteX0" fmla="*/ 0 w 5688013"/>
              <a:gd name="connsiteY0" fmla="*/ 0 h 3749675"/>
              <a:gd name="connsiteX1" fmla="*/ 5688013 w 5688013"/>
              <a:gd name="connsiteY1" fmla="*/ 0 h 3749675"/>
              <a:gd name="connsiteX2" fmla="*/ 5668963 w 5688013"/>
              <a:gd name="connsiteY2" fmla="*/ 461963 h 3749675"/>
              <a:gd name="connsiteX3" fmla="*/ 4714875 w 5688013"/>
              <a:gd name="connsiteY3" fmla="*/ 1878013 h 3749675"/>
              <a:gd name="connsiteX4" fmla="*/ 4683125 w 5688013"/>
              <a:gd name="connsiteY4" fmla="*/ 3749675 h 3749675"/>
              <a:gd name="connsiteX5" fmla="*/ 0 w 5688013"/>
              <a:gd name="connsiteY5" fmla="*/ 3743325 h 3749675"/>
              <a:gd name="connsiteX6" fmla="*/ 0 w 5688013"/>
              <a:gd name="connsiteY6" fmla="*/ 0 h 3749675"/>
              <a:gd name="connsiteX0" fmla="*/ 0 w 5688013"/>
              <a:gd name="connsiteY0" fmla="*/ 0 h 3749675"/>
              <a:gd name="connsiteX1" fmla="*/ 5688013 w 5688013"/>
              <a:gd name="connsiteY1" fmla="*/ 0 h 3749675"/>
              <a:gd name="connsiteX2" fmla="*/ 5668963 w 5688013"/>
              <a:gd name="connsiteY2" fmla="*/ 461963 h 3749675"/>
              <a:gd name="connsiteX3" fmla="*/ 4664075 w 5688013"/>
              <a:gd name="connsiteY3" fmla="*/ 525463 h 3749675"/>
              <a:gd name="connsiteX4" fmla="*/ 4683125 w 5688013"/>
              <a:gd name="connsiteY4" fmla="*/ 3749675 h 3749675"/>
              <a:gd name="connsiteX5" fmla="*/ 0 w 5688013"/>
              <a:gd name="connsiteY5" fmla="*/ 3743325 h 3749675"/>
              <a:gd name="connsiteX6" fmla="*/ 0 w 5688013"/>
              <a:gd name="connsiteY6" fmla="*/ 0 h 3749675"/>
              <a:gd name="connsiteX0" fmla="*/ 0 w 5688013"/>
              <a:gd name="connsiteY0" fmla="*/ 0 h 3749675"/>
              <a:gd name="connsiteX1" fmla="*/ 5688013 w 5688013"/>
              <a:gd name="connsiteY1" fmla="*/ 0 h 3749675"/>
              <a:gd name="connsiteX2" fmla="*/ 5668963 w 5688013"/>
              <a:gd name="connsiteY2" fmla="*/ 461963 h 3749675"/>
              <a:gd name="connsiteX3" fmla="*/ 5273675 w 5688013"/>
              <a:gd name="connsiteY3" fmla="*/ 493712 h 3749675"/>
              <a:gd name="connsiteX4" fmla="*/ 4664075 w 5688013"/>
              <a:gd name="connsiteY4" fmla="*/ 525463 h 3749675"/>
              <a:gd name="connsiteX5" fmla="*/ 4683125 w 5688013"/>
              <a:gd name="connsiteY5" fmla="*/ 3749675 h 3749675"/>
              <a:gd name="connsiteX6" fmla="*/ 0 w 5688013"/>
              <a:gd name="connsiteY6" fmla="*/ 3743325 h 3749675"/>
              <a:gd name="connsiteX7" fmla="*/ 0 w 5688013"/>
              <a:gd name="connsiteY7" fmla="*/ 0 h 3749675"/>
              <a:gd name="connsiteX0" fmla="*/ 0 w 5688013"/>
              <a:gd name="connsiteY0" fmla="*/ 0 h 3749675"/>
              <a:gd name="connsiteX1" fmla="*/ 5688013 w 5688013"/>
              <a:gd name="connsiteY1" fmla="*/ 0 h 3749675"/>
              <a:gd name="connsiteX2" fmla="*/ 5668963 w 5688013"/>
              <a:gd name="connsiteY2" fmla="*/ 461963 h 3749675"/>
              <a:gd name="connsiteX3" fmla="*/ 4835525 w 5688013"/>
              <a:gd name="connsiteY3" fmla="*/ 442912 h 3749675"/>
              <a:gd name="connsiteX4" fmla="*/ 4664075 w 5688013"/>
              <a:gd name="connsiteY4" fmla="*/ 525463 h 3749675"/>
              <a:gd name="connsiteX5" fmla="*/ 4683125 w 5688013"/>
              <a:gd name="connsiteY5" fmla="*/ 3749675 h 3749675"/>
              <a:gd name="connsiteX6" fmla="*/ 0 w 5688013"/>
              <a:gd name="connsiteY6" fmla="*/ 3743325 h 3749675"/>
              <a:gd name="connsiteX7" fmla="*/ 0 w 5688013"/>
              <a:gd name="connsiteY7" fmla="*/ 0 h 3749675"/>
              <a:gd name="connsiteX0" fmla="*/ 0 w 5688013"/>
              <a:gd name="connsiteY0" fmla="*/ 0 h 3743325"/>
              <a:gd name="connsiteX1" fmla="*/ 5688013 w 5688013"/>
              <a:gd name="connsiteY1" fmla="*/ 0 h 3743325"/>
              <a:gd name="connsiteX2" fmla="*/ 5668963 w 5688013"/>
              <a:gd name="connsiteY2" fmla="*/ 461963 h 3743325"/>
              <a:gd name="connsiteX3" fmla="*/ 4835525 w 5688013"/>
              <a:gd name="connsiteY3" fmla="*/ 442912 h 3743325"/>
              <a:gd name="connsiteX4" fmla="*/ 4664075 w 5688013"/>
              <a:gd name="connsiteY4" fmla="*/ 525463 h 3743325"/>
              <a:gd name="connsiteX5" fmla="*/ 4661694 w 5688013"/>
              <a:gd name="connsiteY5" fmla="*/ 3718718 h 3743325"/>
              <a:gd name="connsiteX6" fmla="*/ 0 w 5688013"/>
              <a:gd name="connsiteY6" fmla="*/ 3743325 h 3743325"/>
              <a:gd name="connsiteX7" fmla="*/ 0 w 5688013"/>
              <a:gd name="connsiteY7" fmla="*/ 0 h 3743325"/>
              <a:gd name="connsiteX0" fmla="*/ 4763 w 5692776"/>
              <a:gd name="connsiteY0" fmla="*/ 0 h 3724275"/>
              <a:gd name="connsiteX1" fmla="*/ 5692776 w 5692776"/>
              <a:gd name="connsiteY1" fmla="*/ 0 h 3724275"/>
              <a:gd name="connsiteX2" fmla="*/ 5673726 w 5692776"/>
              <a:gd name="connsiteY2" fmla="*/ 461963 h 3724275"/>
              <a:gd name="connsiteX3" fmla="*/ 4840288 w 5692776"/>
              <a:gd name="connsiteY3" fmla="*/ 442912 h 3724275"/>
              <a:gd name="connsiteX4" fmla="*/ 4668838 w 5692776"/>
              <a:gd name="connsiteY4" fmla="*/ 525463 h 3724275"/>
              <a:gd name="connsiteX5" fmla="*/ 4666457 w 5692776"/>
              <a:gd name="connsiteY5" fmla="*/ 3718718 h 3724275"/>
              <a:gd name="connsiteX6" fmla="*/ 0 w 5692776"/>
              <a:gd name="connsiteY6" fmla="*/ 3724275 h 3724275"/>
              <a:gd name="connsiteX7" fmla="*/ 4763 w 5692776"/>
              <a:gd name="connsiteY7" fmla="*/ 0 h 3724275"/>
              <a:gd name="connsiteX0" fmla="*/ 2381 w 5690394"/>
              <a:gd name="connsiteY0" fmla="*/ 0 h 3736181"/>
              <a:gd name="connsiteX1" fmla="*/ 5690394 w 5690394"/>
              <a:gd name="connsiteY1" fmla="*/ 0 h 3736181"/>
              <a:gd name="connsiteX2" fmla="*/ 5671344 w 5690394"/>
              <a:gd name="connsiteY2" fmla="*/ 461963 h 3736181"/>
              <a:gd name="connsiteX3" fmla="*/ 4837906 w 5690394"/>
              <a:gd name="connsiteY3" fmla="*/ 442912 h 3736181"/>
              <a:gd name="connsiteX4" fmla="*/ 4666456 w 5690394"/>
              <a:gd name="connsiteY4" fmla="*/ 525463 h 3736181"/>
              <a:gd name="connsiteX5" fmla="*/ 4664075 w 5690394"/>
              <a:gd name="connsiteY5" fmla="*/ 3718718 h 3736181"/>
              <a:gd name="connsiteX6" fmla="*/ 0 w 5690394"/>
              <a:gd name="connsiteY6" fmla="*/ 3736181 h 3736181"/>
              <a:gd name="connsiteX7" fmla="*/ 2381 w 5690394"/>
              <a:gd name="connsiteY7" fmla="*/ 0 h 3736181"/>
              <a:gd name="connsiteX0" fmla="*/ 2381 w 5690394"/>
              <a:gd name="connsiteY0" fmla="*/ 0 h 3736181"/>
              <a:gd name="connsiteX1" fmla="*/ 5690394 w 5690394"/>
              <a:gd name="connsiteY1" fmla="*/ 0 h 3736181"/>
              <a:gd name="connsiteX2" fmla="*/ 5671344 w 5690394"/>
              <a:gd name="connsiteY2" fmla="*/ 461963 h 3736181"/>
              <a:gd name="connsiteX3" fmla="*/ 4778374 w 5690394"/>
              <a:gd name="connsiteY3" fmla="*/ 421480 h 3736181"/>
              <a:gd name="connsiteX4" fmla="*/ 4666456 w 5690394"/>
              <a:gd name="connsiteY4" fmla="*/ 525463 h 3736181"/>
              <a:gd name="connsiteX5" fmla="*/ 4664075 w 5690394"/>
              <a:gd name="connsiteY5" fmla="*/ 3718718 h 3736181"/>
              <a:gd name="connsiteX6" fmla="*/ 0 w 5690394"/>
              <a:gd name="connsiteY6" fmla="*/ 3736181 h 3736181"/>
              <a:gd name="connsiteX7" fmla="*/ 2381 w 5690394"/>
              <a:gd name="connsiteY7" fmla="*/ 0 h 3736181"/>
              <a:gd name="connsiteX0" fmla="*/ 2381 w 5690394"/>
              <a:gd name="connsiteY0" fmla="*/ 0 h 3736181"/>
              <a:gd name="connsiteX1" fmla="*/ 5690394 w 5690394"/>
              <a:gd name="connsiteY1" fmla="*/ 0 h 3736181"/>
              <a:gd name="connsiteX2" fmla="*/ 5685632 w 5690394"/>
              <a:gd name="connsiteY2" fmla="*/ 431007 h 3736181"/>
              <a:gd name="connsiteX3" fmla="*/ 4778374 w 5690394"/>
              <a:gd name="connsiteY3" fmla="*/ 421480 h 3736181"/>
              <a:gd name="connsiteX4" fmla="*/ 4666456 w 5690394"/>
              <a:gd name="connsiteY4" fmla="*/ 525463 h 3736181"/>
              <a:gd name="connsiteX5" fmla="*/ 4664075 w 5690394"/>
              <a:gd name="connsiteY5" fmla="*/ 3718718 h 3736181"/>
              <a:gd name="connsiteX6" fmla="*/ 0 w 5690394"/>
              <a:gd name="connsiteY6" fmla="*/ 3736181 h 3736181"/>
              <a:gd name="connsiteX7" fmla="*/ 2381 w 5690394"/>
              <a:gd name="connsiteY7" fmla="*/ 0 h 3736181"/>
              <a:gd name="connsiteX0" fmla="*/ 2381 w 5690394"/>
              <a:gd name="connsiteY0" fmla="*/ 0 h 3736181"/>
              <a:gd name="connsiteX1" fmla="*/ 5690394 w 5690394"/>
              <a:gd name="connsiteY1" fmla="*/ 0 h 3736181"/>
              <a:gd name="connsiteX2" fmla="*/ 5685632 w 5690394"/>
              <a:gd name="connsiteY2" fmla="*/ 431007 h 3736181"/>
              <a:gd name="connsiteX3" fmla="*/ 4787899 w 5690394"/>
              <a:gd name="connsiteY3" fmla="*/ 426242 h 3736181"/>
              <a:gd name="connsiteX4" fmla="*/ 4666456 w 5690394"/>
              <a:gd name="connsiteY4" fmla="*/ 525463 h 3736181"/>
              <a:gd name="connsiteX5" fmla="*/ 4664075 w 5690394"/>
              <a:gd name="connsiteY5" fmla="*/ 3718718 h 3736181"/>
              <a:gd name="connsiteX6" fmla="*/ 0 w 5690394"/>
              <a:gd name="connsiteY6" fmla="*/ 3736181 h 3736181"/>
              <a:gd name="connsiteX7" fmla="*/ 2381 w 5690394"/>
              <a:gd name="connsiteY7" fmla="*/ 0 h 3736181"/>
              <a:gd name="connsiteX0" fmla="*/ 2381 w 5690394"/>
              <a:gd name="connsiteY0" fmla="*/ 0 h 3736181"/>
              <a:gd name="connsiteX1" fmla="*/ 5690394 w 5690394"/>
              <a:gd name="connsiteY1" fmla="*/ 0 h 3736181"/>
              <a:gd name="connsiteX2" fmla="*/ 5685632 w 5690394"/>
              <a:gd name="connsiteY2" fmla="*/ 431007 h 3736181"/>
              <a:gd name="connsiteX3" fmla="*/ 4787899 w 5690394"/>
              <a:gd name="connsiteY3" fmla="*/ 426242 h 3736181"/>
              <a:gd name="connsiteX4" fmla="*/ 4666456 w 5690394"/>
              <a:gd name="connsiteY4" fmla="*/ 525463 h 3736181"/>
              <a:gd name="connsiteX5" fmla="*/ 4664075 w 5690394"/>
              <a:gd name="connsiteY5" fmla="*/ 3718718 h 3736181"/>
              <a:gd name="connsiteX6" fmla="*/ 0 w 5690394"/>
              <a:gd name="connsiteY6" fmla="*/ 3736181 h 3736181"/>
              <a:gd name="connsiteX7" fmla="*/ 2381 w 5690394"/>
              <a:gd name="connsiteY7" fmla="*/ 0 h 3736181"/>
              <a:gd name="connsiteX0" fmla="*/ 2381 w 5690394"/>
              <a:gd name="connsiteY0" fmla="*/ 0 h 3736181"/>
              <a:gd name="connsiteX1" fmla="*/ 5690394 w 5690394"/>
              <a:gd name="connsiteY1" fmla="*/ 0 h 3736181"/>
              <a:gd name="connsiteX2" fmla="*/ 5685632 w 5690394"/>
              <a:gd name="connsiteY2" fmla="*/ 431007 h 3736181"/>
              <a:gd name="connsiteX3" fmla="*/ 4787899 w 5690394"/>
              <a:gd name="connsiteY3" fmla="*/ 426242 h 3736181"/>
              <a:gd name="connsiteX4" fmla="*/ 4666456 w 5690394"/>
              <a:gd name="connsiteY4" fmla="*/ 525463 h 3736181"/>
              <a:gd name="connsiteX5" fmla="*/ 4664075 w 5690394"/>
              <a:gd name="connsiteY5" fmla="*/ 3718718 h 3736181"/>
              <a:gd name="connsiteX6" fmla="*/ 0 w 5690394"/>
              <a:gd name="connsiteY6" fmla="*/ 3736181 h 3736181"/>
              <a:gd name="connsiteX7" fmla="*/ 2381 w 5690394"/>
              <a:gd name="connsiteY7" fmla="*/ 0 h 3736181"/>
              <a:gd name="connsiteX0" fmla="*/ 2381 w 5690394"/>
              <a:gd name="connsiteY0" fmla="*/ 0 h 3736181"/>
              <a:gd name="connsiteX1" fmla="*/ 5690394 w 5690394"/>
              <a:gd name="connsiteY1" fmla="*/ 0 h 3736181"/>
              <a:gd name="connsiteX2" fmla="*/ 5683251 w 5690394"/>
              <a:gd name="connsiteY2" fmla="*/ 421482 h 3736181"/>
              <a:gd name="connsiteX3" fmla="*/ 4787899 w 5690394"/>
              <a:gd name="connsiteY3" fmla="*/ 426242 h 3736181"/>
              <a:gd name="connsiteX4" fmla="*/ 4666456 w 5690394"/>
              <a:gd name="connsiteY4" fmla="*/ 525463 h 3736181"/>
              <a:gd name="connsiteX5" fmla="*/ 4664075 w 5690394"/>
              <a:gd name="connsiteY5" fmla="*/ 3718718 h 3736181"/>
              <a:gd name="connsiteX6" fmla="*/ 0 w 5690394"/>
              <a:gd name="connsiteY6" fmla="*/ 3736181 h 3736181"/>
              <a:gd name="connsiteX7" fmla="*/ 2381 w 5690394"/>
              <a:gd name="connsiteY7" fmla="*/ 0 h 3736181"/>
              <a:gd name="connsiteX0" fmla="*/ 2381 w 5690394"/>
              <a:gd name="connsiteY0" fmla="*/ 0 h 3736181"/>
              <a:gd name="connsiteX1" fmla="*/ 5690394 w 5690394"/>
              <a:gd name="connsiteY1" fmla="*/ 0 h 3736181"/>
              <a:gd name="connsiteX2" fmla="*/ 5680869 w 5690394"/>
              <a:gd name="connsiteY2" fmla="*/ 428626 h 3736181"/>
              <a:gd name="connsiteX3" fmla="*/ 4787899 w 5690394"/>
              <a:gd name="connsiteY3" fmla="*/ 426242 h 3736181"/>
              <a:gd name="connsiteX4" fmla="*/ 4666456 w 5690394"/>
              <a:gd name="connsiteY4" fmla="*/ 525463 h 3736181"/>
              <a:gd name="connsiteX5" fmla="*/ 4664075 w 5690394"/>
              <a:gd name="connsiteY5" fmla="*/ 3718718 h 3736181"/>
              <a:gd name="connsiteX6" fmla="*/ 0 w 5690394"/>
              <a:gd name="connsiteY6" fmla="*/ 3736181 h 3736181"/>
              <a:gd name="connsiteX7" fmla="*/ 2381 w 5690394"/>
              <a:gd name="connsiteY7" fmla="*/ 0 h 3736181"/>
              <a:gd name="connsiteX0" fmla="*/ 2381 w 5683250"/>
              <a:gd name="connsiteY0" fmla="*/ 0 h 3736181"/>
              <a:gd name="connsiteX1" fmla="*/ 5683250 w 5683250"/>
              <a:gd name="connsiteY1" fmla="*/ 2381 h 3736181"/>
              <a:gd name="connsiteX2" fmla="*/ 5680869 w 5683250"/>
              <a:gd name="connsiteY2" fmla="*/ 428626 h 3736181"/>
              <a:gd name="connsiteX3" fmla="*/ 4787899 w 5683250"/>
              <a:gd name="connsiteY3" fmla="*/ 426242 h 3736181"/>
              <a:gd name="connsiteX4" fmla="*/ 4666456 w 5683250"/>
              <a:gd name="connsiteY4" fmla="*/ 525463 h 3736181"/>
              <a:gd name="connsiteX5" fmla="*/ 4664075 w 5683250"/>
              <a:gd name="connsiteY5" fmla="*/ 3718718 h 3736181"/>
              <a:gd name="connsiteX6" fmla="*/ 0 w 5683250"/>
              <a:gd name="connsiteY6" fmla="*/ 3736181 h 3736181"/>
              <a:gd name="connsiteX7" fmla="*/ 2381 w 5683250"/>
              <a:gd name="connsiteY7" fmla="*/ 0 h 3736181"/>
              <a:gd name="connsiteX0" fmla="*/ 2381 w 5683250"/>
              <a:gd name="connsiteY0" fmla="*/ 0 h 3737768"/>
              <a:gd name="connsiteX1" fmla="*/ 5683250 w 5683250"/>
              <a:gd name="connsiteY1" fmla="*/ 2381 h 3737768"/>
              <a:gd name="connsiteX2" fmla="*/ 5680869 w 5683250"/>
              <a:gd name="connsiteY2" fmla="*/ 428626 h 3737768"/>
              <a:gd name="connsiteX3" fmla="*/ 4787899 w 5683250"/>
              <a:gd name="connsiteY3" fmla="*/ 426242 h 3737768"/>
              <a:gd name="connsiteX4" fmla="*/ 4666456 w 5683250"/>
              <a:gd name="connsiteY4" fmla="*/ 525463 h 3737768"/>
              <a:gd name="connsiteX5" fmla="*/ 4667247 w 5683250"/>
              <a:gd name="connsiteY5" fmla="*/ 3737768 h 3737768"/>
              <a:gd name="connsiteX6" fmla="*/ 0 w 5683250"/>
              <a:gd name="connsiteY6" fmla="*/ 3736181 h 3737768"/>
              <a:gd name="connsiteX7" fmla="*/ 2381 w 5683250"/>
              <a:gd name="connsiteY7" fmla="*/ 0 h 3737768"/>
              <a:gd name="connsiteX0" fmla="*/ 2381 w 5683250"/>
              <a:gd name="connsiteY0" fmla="*/ 0 h 3737768"/>
              <a:gd name="connsiteX1" fmla="*/ 5683250 w 5683250"/>
              <a:gd name="connsiteY1" fmla="*/ 2381 h 3737768"/>
              <a:gd name="connsiteX2" fmla="*/ 5680869 w 5683250"/>
              <a:gd name="connsiteY2" fmla="*/ 428626 h 3737768"/>
              <a:gd name="connsiteX3" fmla="*/ 4787899 w 5683250"/>
              <a:gd name="connsiteY3" fmla="*/ 426242 h 3737768"/>
              <a:gd name="connsiteX4" fmla="*/ 4666456 w 5683250"/>
              <a:gd name="connsiteY4" fmla="*/ 525463 h 3737768"/>
              <a:gd name="connsiteX5" fmla="*/ 4667449 w 5683250"/>
              <a:gd name="connsiteY5" fmla="*/ 1962149 h 3737768"/>
              <a:gd name="connsiteX6" fmla="*/ 4667247 w 5683250"/>
              <a:gd name="connsiteY6" fmla="*/ 3737768 h 3737768"/>
              <a:gd name="connsiteX7" fmla="*/ 0 w 5683250"/>
              <a:gd name="connsiteY7" fmla="*/ 3736181 h 3737768"/>
              <a:gd name="connsiteX8" fmla="*/ 2381 w 5683250"/>
              <a:gd name="connsiteY8" fmla="*/ 0 h 3737768"/>
              <a:gd name="connsiteX0" fmla="*/ 2381 w 5683250"/>
              <a:gd name="connsiteY0" fmla="*/ 0 h 3737768"/>
              <a:gd name="connsiteX1" fmla="*/ 5683250 w 5683250"/>
              <a:gd name="connsiteY1" fmla="*/ 2381 h 3737768"/>
              <a:gd name="connsiteX2" fmla="*/ 5680869 w 5683250"/>
              <a:gd name="connsiteY2" fmla="*/ 428626 h 3737768"/>
              <a:gd name="connsiteX3" fmla="*/ 4787899 w 5683250"/>
              <a:gd name="connsiteY3" fmla="*/ 426242 h 3737768"/>
              <a:gd name="connsiteX4" fmla="*/ 4666456 w 5683250"/>
              <a:gd name="connsiteY4" fmla="*/ 525463 h 3737768"/>
              <a:gd name="connsiteX5" fmla="*/ 4667449 w 5683250"/>
              <a:gd name="connsiteY5" fmla="*/ 1962149 h 3737768"/>
              <a:gd name="connsiteX6" fmla="*/ 4667247 w 5683250"/>
              <a:gd name="connsiteY6" fmla="*/ 3737768 h 3737768"/>
              <a:gd name="connsiteX7" fmla="*/ 0 w 5683250"/>
              <a:gd name="connsiteY7" fmla="*/ 3736181 h 3737768"/>
              <a:gd name="connsiteX8" fmla="*/ 2381 w 5683250"/>
              <a:gd name="connsiteY8" fmla="*/ 0 h 3737768"/>
              <a:gd name="connsiteX0" fmla="*/ 2381 w 5683250"/>
              <a:gd name="connsiteY0" fmla="*/ 0 h 3737768"/>
              <a:gd name="connsiteX1" fmla="*/ 5683250 w 5683250"/>
              <a:gd name="connsiteY1" fmla="*/ 2381 h 3737768"/>
              <a:gd name="connsiteX2" fmla="*/ 5680869 w 5683250"/>
              <a:gd name="connsiteY2" fmla="*/ 428626 h 3737768"/>
              <a:gd name="connsiteX3" fmla="*/ 4787899 w 5683250"/>
              <a:gd name="connsiteY3" fmla="*/ 426242 h 3737768"/>
              <a:gd name="connsiteX4" fmla="*/ 4666456 w 5683250"/>
              <a:gd name="connsiteY4" fmla="*/ 525463 h 3737768"/>
              <a:gd name="connsiteX5" fmla="*/ 4650796 w 5683250"/>
              <a:gd name="connsiteY5" fmla="*/ 890586 h 3737768"/>
              <a:gd name="connsiteX6" fmla="*/ 4667449 w 5683250"/>
              <a:gd name="connsiteY6" fmla="*/ 1962149 h 3737768"/>
              <a:gd name="connsiteX7" fmla="*/ 4667247 w 5683250"/>
              <a:gd name="connsiteY7" fmla="*/ 3737768 h 3737768"/>
              <a:gd name="connsiteX8" fmla="*/ 0 w 5683250"/>
              <a:gd name="connsiteY8" fmla="*/ 3736181 h 3737768"/>
              <a:gd name="connsiteX9" fmla="*/ 2381 w 5683250"/>
              <a:gd name="connsiteY9" fmla="*/ 0 h 3737768"/>
              <a:gd name="connsiteX0" fmla="*/ 2381 w 5683250"/>
              <a:gd name="connsiteY0" fmla="*/ 0 h 3737768"/>
              <a:gd name="connsiteX1" fmla="*/ 5683250 w 5683250"/>
              <a:gd name="connsiteY1" fmla="*/ 2381 h 3737768"/>
              <a:gd name="connsiteX2" fmla="*/ 5680869 w 5683250"/>
              <a:gd name="connsiteY2" fmla="*/ 428626 h 3737768"/>
              <a:gd name="connsiteX3" fmla="*/ 4787899 w 5683250"/>
              <a:gd name="connsiteY3" fmla="*/ 426242 h 3737768"/>
              <a:gd name="connsiteX4" fmla="*/ 4666456 w 5683250"/>
              <a:gd name="connsiteY4" fmla="*/ 525463 h 3737768"/>
              <a:gd name="connsiteX5" fmla="*/ 4665070 w 5683250"/>
              <a:gd name="connsiteY5" fmla="*/ 890586 h 3737768"/>
              <a:gd name="connsiteX6" fmla="*/ 4667449 w 5683250"/>
              <a:gd name="connsiteY6" fmla="*/ 1962149 h 3737768"/>
              <a:gd name="connsiteX7" fmla="*/ 4667247 w 5683250"/>
              <a:gd name="connsiteY7" fmla="*/ 3737768 h 3737768"/>
              <a:gd name="connsiteX8" fmla="*/ 0 w 5683250"/>
              <a:gd name="connsiteY8" fmla="*/ 3736181 h 3737768"/>
              <a:gd name="connsiteX9" fmla="*/ 2381 w 5683250"/>
              <a:gd name="connsiteY9" fmla="*/ 0 h 3737768"/>
              <a:gd name="connsiteX0" fmla="*/ 2381 w 5683250"/>
              <a:gd name="connsiteY0" fmla="*/ 0 h 3737768"/>
              <a:gd name="connsiteX1" fmla="*/ 5683250 w 5683250"/>
              <a:gd name="connsiteY1" fmla="*/ 2381 h 3737768"/>
              <a:gd name="connsiteX2" fmla="*/ 5680869 w 5683250"/>
              <a:gd name="connsiteY2" fmla="*/ 428626 h 3737768"/>
              <a:gd name="connsiteX3" fmla="*/ 4787899 w 5683250"/>
              <a:gd name="connsiteY3" fmla="*/ 426242 h 3737768"/>
              <a:gd name="connsiteX4" fmla="*/ 4666456 w 5683250"/>
              <a:gd name="connsiteY4" fmla="*/ 525463 h 3737768"/>
              <a:gd name="connsiteX5" fmla="*/ 4665070 w 5683250"/>
              <a:gd name="connsiteY5" fmla="*/ 890586 h 3737768"/>
              <a:gd name="connsiteX6" fmla="*/ 4667449 w 5683250"/>
              <a:gd name="connsiteY6" fmla="*/ 1962149 h 3737768"/>
              <a:gd name="connsiteX7" fmla="*/ 4667247 w 5683250"/>
              <a:gd name="connsiteY7" fmla="*/ 3737768 h 3737768"/>
              <a:gd name="connsiteX8" fmla="*/ 0 w 5683250"/>
              <a:gd name="connsiteY8" fmla="*/ 3736181 h 3737768"/>
              <a:gd name="connsiteX9" fmla="*/ 2381 w 5683250"/>
              <a:gd name="connsiteY9" fmla="*/ 0 h 373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83250" h="3737768">
                <a:moveTo>
                  <a:pt x="2381" y="0"/>
                </a:moveTo>
                <a:lnTo>
                  <a:pt x="5683250" y="2381"/>
                </a:lnTo>
                <a:cubicBezTo>
                  <a:pt x="5681663" y="146050"/>
                  <a:pt x="5682456" y="284957"/>
                  <a:pt x="5680869" y="428626"/>
                </a:cubicBezTo>
                <a:lnTo>
                  <a:pt x="4787899" y="426242"/>
                </a:lnTo>
                <a:cubicBezTo>
                  <a:pt x="4671218" y="447410"/>
                  <a:pt x="4666456" y="518582"/>
                  <a:pt x="4666456" y="525463"/>
                </a:cubicBezTo>
                <a:cubicBezTo>
                  <a:pt x="4665017" y="609998"/>
                  <a:pt x="4664905" y="651138"/>
                  <a:pt x="4665070" y="890586"/>
                </a:cubicBezTo>
                <a:cubicBezTo>
                  <a:pt x="4665236" y="1130034"/>
                  <a:pt x="4664707" y="1487619"/>
                  <a:pt x="4667449" y="1962149"/>
                </a:cubicBezTo>
                <a:cubicBezTo>
                  <a:pt x="4670191" y="2436679"/>
                  <a:pt x="4669626" y="2818209"/>
                  <a:pt x="4667247" y="3737768"/>
                </a:cubicBezTo>
                <a:lnTo>
                  <a:pt x="0" y="3736181"/>
                </a:lnTo>
                <a:cubicBezTo>
                  <a:pt x="1588" y="2494756"/>
                  <a:pt x="793" y="1241425"/>
                  <a:pt x="2381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28"/>
          </p:nvPr>
        </p:nvSpPr>
        <p:spPr>
          <a:xfrm>
            <a:off x="9804400" y="2770188"/>
            <a:ext cx="1784350" cy="313531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730" y="1072502"/>
            <a:ext cx="10636111" cy="54028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подзаголовка, образец подзаголовка, образец подзаголовка, образец подзаголовка, образец подзаголовка, образец подзаголовка</a:t>
            </a:r>
            <a:endParaRPr lang="en-US" dirty="0"/>
          </a:p>
        </p:txBody>
      </p:sp>
      <p:sp>
        <p:nvSpPr>
          <p:cNvPr id="36" name="Текст 13"/>
          <p:cNvSpPr>
            <a:spLocks noGrp="1"/>
          </p:cNvSpPr>
          <p:nvPr>
            <p:ph type="body" sz="quarter" idx="26" hasCustomPrompt="1"/>
          </p:nvPr>
        </p:nvSpPr>
        <p:spPr>
          <a:xfrm>
            <a:off x="481459" y="308971"/>
            <a:ext cx="10393548" cy="2826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200" baseline="0"/>
            </a:lvl1pPr>
          </a:lstStyle>
          <a:p>
            <a:pPr lvl="0"/>
            <a:r>
              <a:rPr lang="ru-RU" dirty="0"/>
              <a:t>Подбор</a:t>
            </a:r>
          </a:p>
          <a:p>
            <a:pPr lvl="0"/>
            <a:endParaRPr lang="ru-RU" dirty="0"/>
          </a:p>
        </p:txBody>
      </p:sp>
      <p:sp>
        <p:nvSpPr>
          <p:cNvPr id="37" name="Title Placeholder 1"/>
          <p:cNvSpPr>
            <a:spLocks noGrp="1"/>
          </p:cNvSpPr>
          <p:nvPr>
            <p:ph type="title"/>
          </p:nvPr>
        </p:nvSpPr>
        <p:spPr>
          <a:xfrm>
            <a:off x="464805" y="517664"/>
            <a:ext cx="10635750" cy="5803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972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9C3F-C13E-434F-ACB1-F548B27B7A9B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3493-789A-4412-B530-F41386C35A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844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190" y="194491"/>
            <a:ext cx="10515600" cy="507331"/>
          </a:xfrm>
        </p:spPr>
        <p:txBody>
          <a:bodyPr>
            <a:normAutofit/>
          </a:bodyPr>
          <a:lstStyle>
            <a:lvl1pPr>
              <a:defRPr sz="1400">
                <a:solidFill>
                  <a:srgbClr val="212121"/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2003246" y="1372750"/>
            <a:ext cx="9288544" cy="4273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12121"/>
                </a:solidFill>
                <a:latin typeface="Proxima Nova Rg" panose="02000506030000020004" pitchFamily="50" charset="0"/>
                <a:ea typeface="+mj-ea"/>
                <a:cs typeface="+mj-cs"/>
              </a:defRPr>
            </a:lvl1pPr>
          </a:lstStyle>
          <a:p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3203103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8"/>
          </p:nvPr>
        </p:nvSpPr>
        <p:spPr>
          <a:xfrm>
            <a:off x="8315888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20"/>
          </p:nvPr>
        </p:nvSpPr>
        <p:spPr>
          <a:xfrm>
            <a:off x="61323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2"/>
          </p:nvPr>
        </p:nvSpPr>
        <p:spPr>
          <a:xfrm>
            <a:off x="445971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177861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03">
          <p15:clr>
            <a:srgbClr val="FBAE40"/>
          </p15:clr>
        </p15:guide>
        <p15:guide id="2" pos="2464">
          <p15:clr>
            <a:srgbClr val="FBAE40"/>
          </p15:clr>
        </p15:guide>
        <p15:guide id="3" pos="4883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1018">
          <p15:clr>
            <a:srgbClr val="FBAE40"/>
          </p15:clr>
        </p15:guide>
        <p15:guide id="6" orient="horz" pos="94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2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4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6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8" name="Объект 3"/>
          <p:cNvSpPr>
            <a:spLocks noGrp="1"/>
          </p:cNvSpPr>
          <p:nvPr>
            <p:ph sz="quarter" idx="24"/>
          </p:nvPr>
        </p:nvSpPr>
        <p:spPr>
          <a:xfrm>
            <a:off x="8315888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8315888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0" name="Объект 3"/>
          <p:cNvSpPr>
            <a:spLocks noGrp="1"/>
          </p:cNvSpPr>
          <p:nvPr>
            <p:ph sz="quarter" idx="26"/>
          </p:nvPr>
        </p:nvSpPr>
        <p:spPr>
          <a:xfrm>
            <a:off x="613232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61323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2" name="Объект 3"/>
          <p:cNvSpPr>
            <a:spLocks noGrp="1"/>
          </p:cNvSpPr>
          <p:nvPr>
            <p:ph sz="quarter" idx="28"/>
          </p:nvPr>
        </p:nvSpPr>
        <p:spPr>
          <a:xfrm>
            <a:off x="4459712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445971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2888225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58">
          <p15:clr>
            <a:srgbClr val="FBAE40"/>
          </p15:clr>
        </p15:guide>
        <p15:guide id="2" pos="2803">
          <p15:clr>
            <a:srgbClr val="FBAE40"/>
          </p15:clr>
        </p15:guide>
        <p15:guide id="3" pos="5229">
          <p15:clr>
            <a:srgbClr val="FBAE40"/>
          </p15:clr>
        </p15:guide>
        <p15:guide id="4" pos="4890">
          <p15:clr>
            <a:srgbClr val="FBAE40"/>
          </p15:clr>
        </p15:guide>
        <p15:guide id="5" orient="horz" pos="947">
          <p15:clr>
            <a:srgbClr val="FBAE40"/>
          </p15:clr>
        </p15:guide>
        <p15:guide id="6" orient="horz" pos="2478">
          <p15:clr>
            <a:srgbClr val="FBAE40"/>
          </p15:clr>
        </p15:guide>
        <p15:guide id="7" orient="horz" pos="2157">
          <p15:clr>
            <a:srgbClr val="FBAE40"/>
          </p15:clr>
        </p15:guide>
        <p15:guide id="8" orient="horz" pos="1018">
          <p15:clr>
            <a:srgbClr val="FBAE40"/>
          </p15:clr>
        </p15:guide>
        <p15:guide id="9" orient="horz" pos="2874">
          <p15:clr>
            <a:srgbClr val="FBAE40"/>
          </p15:clr>
        </p15:guide>
        <p15:guide id="10" orient="horz" pos="280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ри вертикальны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8"/>
          </p:nvPr>
        </p:nvSpPr>
        <p:spPr>
          <a:xfrm>
            <a:off x="8315888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20"/>
          </p:nvPr>
        </p:nvSpPr>
        <p:spPr>
          <a:xfrm>
            <a:off x="613232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22"/>
          </p:nvPr>
        </p:nvSpPr>
        <p:spPr>
          <a:xfrm>
            <a:off x="4459712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011286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64">
          <p15:clr>
            <a:srgbClr val="FBAE40"/>
          </p15:clr>
        </p15:guide>
        <p15:guide id="2" pos="2803">
          <p15:clr>
            <a:srgbClr val="FBAE40"/>
          </p15:clr>
        </p15:guide>
        <p15:guide id="3" pos="5235">
          <p15:clr>
            <a:srgbClr val="FBAE40"/>
          </p15:clr>
        </p15:guide>
        <p15:guide id="4" pos="488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109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03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9272904" y="1616075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24"/>
          </p:nvPr>
        </p:nvSpPr>
        <p:spPr>
          <a:xfrm>
            <a:off x="6388099" y="1616075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398259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6"/>
          </p:nvPr>
        </p:nvSpPr>
        <p:spPr>
          <a:xfrm>
            <a:off x="3484880" y="1616075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3492664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8"/>
          </p:nvPr>
        </p:nvSpPr>
        <p:spPr>
          <a:xfrm>
            <a:off x="600075" y="1616075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10235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78844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2" pos="3659">
          <p15:clr>
            <a:srgbClr val="FBAE40"/>
          </p15:clr>
        </p15:guide>
        <p15:guide id="3" pos="2195">
          <p15:clr>
            <a:srgbClr val="FBAE40"/>
          </p15:clr>
        </p15:guide>
        <p15:guide id="4" pos="1856">
          <p15:clr>
            <a:srgbClr val="FBAE40"/>
          </p15:clr>
        </p15:guide>
        <p15:guide id="5" pos="5504">
          <p15:clr>
            <a:srgbClr val="FBAE40"/>
          </p15:clr>
        </p15:guide>
        <p15:guide id="6" pos="5836">
          <p15:clr>
            <a:srgbClr val="FBAE40"/>
          </p15:clr>
        </p15:guide>
        <p15:guide id="7" orient="horz" pos="1018">
          <p15:clr>
            <a:srgbClr val="FBAE40"/>
          </p15:clr>
        </p15:guide>
        <p15:guide id="8" orient="horz" pos="94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6"/>
            <a:ext cx="11002962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3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5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425919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64">
          <p15:clr>
            <a:srgbClr val="FBAE40"/>
          </p15:clr>
        </p15:guide>
        <p15:guide id="2" pos="2797">
          <p15:clr>
            <a:srgbClr val="FBAE40"/>
          </p15:clr>
        </p15:guide>
        <p15:guide id="3" pos="4890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483">
          <p15:clr>
            <a:srgbClr val="FBAE40"/>
          </p15:clr>
        </p15:guide>
        <p15:guide id="7" orient="horz" pos="2797">
          <p15:clr>
            <a:srgbClr val="FBAE40"/>
          </p15:clr>
        </p15:guide>
        <p15:guide id="8" orient="horz" pos="287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600075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1"/>
          </p:nvPr>
        </p:nvSpPr>
        <p:spPr>
          <a:xfrm>
            <a:off x="4440238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10563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5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1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2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9"/>
          </p:nvPr>
        </p:nvSpPr>
        <p:spPr>
          <a:xfrm>
            <a:off x="600075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20"/>
          </p:nvPr>
        </p:nvSpPr>
        <p:spPr>
          <a:xfrm>
            <a:off x="4440238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21"/>
          </p:nvPr>
        </p:nvSpPr>
        <p:spPr>
          <a:xfrm>
            <a:off x="8310563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600075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4442961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Текст 6"/>
          <p:cNvSpPr>
            <a:spLocks noGrp="1"/>
          </p:cNvSpPr>
          <p:nvPr>
            <p:ph type="body" sz="quarter" idx="24"/>
          </p:nvPr>
        </p:nvSpPr>
        <p:spPr>
          <a:xfrm>
            <a:off x="8314782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44015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0" orient="horz" pos="3678">
          <p15:clr>
            <a:srgbClr val="FBAE40"/>
          </p15:clr>
        </p15:guide>
        <p15:guide id="1" pos="2464">
          <p15:clr>
            <a:srgbClr val="FBAE40"/>
          </p15:clr>
        </p15:guide>
        <p15:guide id="2" pos="2797">
          <p15:clr>
            <a:srgbClr val="FBAE40"/>
          </p15:clr>
        </p15:guide>
        <p15:guide id="3" pos="4890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1950">
          <p15:clr>
            <a:srgbClr val="FBAE40"/>
          </p15:clr>
        </p15:guide>
        <p15:guide id="6" orient="horz" pos="2235">
          <p15:clr>
            <a:srgbClr val="FBAE40"/>
          </p15:clr>
        </p15:guide>
        <p15:guide id="7" orient="horz" pos="2404">
          <p15:clr>
            <a:srgbClr val="FBAE40"/>
          </p15:clr>
        </p15:guide>
        <p15:guide id="8" orient="horz" pos="374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600075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1"/>
          </p:nvPr>
        </p:nvSpPr>
        <p:spPr>
          <a:xfrm>
            <a:off x="4440238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10563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5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1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2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9"/>
          </p:nvPr>
        </p:nvSpPr>
        <p:spPr>
          <a:xfrm>
            <a:off x="2520156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20"/>
          </p:nvPr>
        </p:nvSpPr>
        <p:spPr>
          <a:xfrm>
            <a:off x="6375400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2520156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6375400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088741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64">
          <p15:clr>
            <a:srgbClr val="FBAE40"/>
          </p15:clr>
        </p15:guide>
        <p15:guide id="2" pos="2797">
          <p15:clr>
            <a:srgbClr val="FBAE40"/>
          </p15:clr>
        </p15:guide>
        <p15:guide id="3" pos="4890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1950">
          <p15:clr>
            <a:srgbClr val="FBAE40"/>
          </p15:clr>
        </p15:guide>
        <p15:guide id="6" orient="horz" pos="2235">
          <p15:clr>
            <a:srgbClr val="FBAE40"/>
          </p15:clr>
        </p15:guide>
        <p15:guide id="7" orient="horz" pos="2404">
          <p15:clr>
            <a:srgbClr val="FBAE40"/>
          </p15:clr>
        </p15:guide>
        <p15:guide id="8" orient="horz" pos="3748">
          <p15:clr>
            <a:srgbClr val="FBAE40"/>
          </p15:clr>
        </p15:guide>
        <p15:guide id="9" orient="horz" pos="367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4"/>
          </p:nvPr>
        </p:nvSpPr>
        <p:spPr>
          <a:xfrm>
            <a:off x="600076" y="981076"/>
            <a:ext cx="11002962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25"/>
          </p:nvPr>
        </p:nvSpPr>
        <p:spPr>
          <a:xfrm>
            <a:off x="9272904" y="4562475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Объект 3"/>
          <p:cNvSpPr>
            <a:spLocks noGrp="1"/>
          </p:cNvSpPr>
          <p:nvPr>
            <p:ph sz="quarter" idx="26"/>
          </p:nvPr>
        </p:nvSpPr>
        <p:spPr>
          <a:xfrm>
            <a:off x="6388099" y="4562475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Объект 3"/>
          <p:cNvSpPr>
            <a:spLocks noGrp="1"/>
          </p:cNvSpPr>
          <p:nvPr>
            <p:ph sz="quarter" idx="27"/>
          </p:nvPr>
        </p:nvSpPr>
        <p:spPr>
          <a:xfrm>
            <a:off x="3484880" y="4562475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0" name="Объект 3"/>
          <p:cNvSpPr>
            <a:spLocks noGrp="1"/>
          </p:cNvSpPr>
          <p:nvPr>
            <p:ph sz="quarter" idx="28"/>
          </p:nvPr>
        </p:nvSpPr>
        <p:spPr>
          <a:xfrm>
            <a:off x="600075" y="4562475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3940952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398258" y="3940952"/>
            <a:ext cx="2339341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30" hasCustomPrompt="1"/>
          </p:nvPr>
        </p:nvSpPr>
        <p:spPr>
          <a:xfrm>
            <a:off x="3492664" y="3940952"/>
            <a:ext cx="2315999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1" hasCustomPrompt="1"/>
          </p:nvPr>
        </p:nvSpPr>
        <p:spPr>
          <a:xfrm>
            <a:off x="610235" y="3940952"/>
            <a:ext cx="234569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731920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862">
          <p15:clr>
            <a:srgbClr val="FBAE40"/>
          </p15:clr>
        </p15:guide>
        <p15:guide id="2" pos="2195">
          <p15:clr>
            <a:srgbClr val="FBAE40"/>
          </p15:clr>
        </p15:guide>
        <p15:guide id="3" pos="3659">
          <p15:clr>
            <a:srgbClr val="FBAE40"/>
          </p15:clr>
        </p15:guide>
        <p15:guide id="4" pos="4021">
          <p15:clr>
            <a:srgbClr val="FBAE40"/>
          </p15:clr>
        </p15:guide>
        <p15:guide id="5" pos="5504">
          <p15:clr>
            <a:srgbClr val="FBAE40"/>
          </p15:clr>
        </p15:guide>
        <p15:guide id="6" pos="5837">
          <p15:clr>
            <a:srgbClr val="FBAE40"/>
          </p15:clr>
        </p15:guide>
        <p15:guide id="7" orient="horz" pos="2478">
          <p15:clr>
            <a:srgbClr val="FBAE40"/>
          </p15:clr>
        </p15:guide>
        <p15:guide id="8" orient="horz" pos="2160">
          <p15:clr>
            <a:srgbClr val="FBAE40"/>
          </p15:clr>
        </p15:guide>
        <p15:guide id="9" orient="horz" pos="2795">
          <p15:clr>
            <a:srgbClr val="FBAE40"/>
          </p15:clr>
        </p15:guide>
        <p15:guide id="10" orient="horz" pos="287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ъекта с подзаголовками горизонта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5"/>
          <p:cNvSpPr>
            <a:spLocks noGrp="1"/>
          </p:cNvSpPr>
          <p:nvPr>
            <p:ph type="body" sz="quarter" idx="27" hasCustomPrompt="1"/>
          </p:nvPr>
        </p:nvSpPr>
        <p:spPr>
          <a:xfrm>
            <a:off x="600075" y="3933825"/>
            <a:ext cx="11002963" cy="503238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33" name="Объект 32"/>
          <p:cNvSpPr>
            <a:spLocks noGrp="1"/>
          </p:cNvSpPr>
          <p:nvPr>
            <p:ph sz="quarter" idx="30" hasCustomPrompt="1"/>
          </p:nvPr>
        </p:nvSpPr>
        <p:spPr>
          <a:xfrm>
            <a:off x="600075" y="4562475"/>
            <a:ext cx="11002963" cy="180869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31" hasCustomPrompt="1"/>
          </p:nvPr>
        </p:nvSpPr>
        <p:spPr>
          <a:xfrm>
            <a:off x="600075" y="975360"/>
            <a:ext cx="11002963" cy="505112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8" name="Объект 32"/>
          <p:cNvSpPr>
            <a:spLocks noGrp="1"/>
          </p:cNvSpPr>
          <p:nvPr>
            <p:ph sz="quarter" idx="32" hasCustomPrompt="1"/>
          </p:nvPr>
        </p:nvSpPr>
        <p:spPr>
          <a:xfrm>
            <a:off x="600075" y="1616075"/>
            <a:ext cx="11002963" cy="1812926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26084371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478">
          <p15:clr>
            <a:srgbClr val="FBAE40"/>
          </p15:clr>
        </p15:guide>
        <p15:guide id="3" orient="horz" pos="2795">
          <p15:clr>
            <a:srgbClr val="FBAE40"/>
          </p15:clr>
        </p15:guide>
        <p15:guide id="4" orient="horz" pos="2874">
          <p15:clr>
            <a:srgbClr val="FBAE40"/>
          </p15:clr>
        </p15:guide>
        <p15:guide id="5" orient="horz" pos="941">
          <p15:clr>
            <a:srgbClr val="FBAE40"/>
          </p15:clr>
        </p15:guide>
        <p15:guide id="6" orient="horz" pos="101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ри объекта: дв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4"/>
          <p:cNvSpPr>
            <a:spLocks noGrp="1"/>
          </p:cNvSpPr>
          <p:nvPr>
            <p:ph sz="quarter" idx="16"/>
          </p:nvPr>
        </p:nvSpPr>
        <p:spPr>
          <a:xfrm>
            <a:off x="600075" y="3921124"/>
            <a:ext cx="11002963" cy="245427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6383338" y="981075"/>
            <a:ext cx="5219700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7"/>
          </p:nvPr>
        </p:nvSpPr>
        <p:spPr>
          <a:xfrm>
            <a:off x="600076" y="981075"/>
            <a:ext cx="5208588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495605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2" orient="horz" pos="2157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pos="365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ри объекта: дв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383338" y="984847"/>
            <a:ext cx="5219700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7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83338" y="3933824"/>
            <a:ext cx="5219700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5"/>
            <a:ext cx="5208588" cy="539940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014704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47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00075" y="986473"/>
            <a:ext cx="5208588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12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91388" y="393545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13" name="Объект 40"/>
          <p:cNvSpPr>
            <a:spLocks noGrp="1"/>
          </p:cNvSpPr>
          <p:nvPr>
            <p:ph sz="quarter" idx="35" hasCustomPrompt="1"/>
          </p:nvPr>
        </p:nvSpPr>
        <p:spPr>
          <a:xfrm>
            <a:off x="600075" y="393545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6" name="Объект 40"/>
          <p:cNvSpPr>
            <a:spLocks noGrp="1"/>
          </p:cNvSpPr>
          <p:nvPr>
            <p:ph sz="quarter" idx="36" hasCustomPrompt="1"/>
          </p:nvPr>
        </p:nvSpPr>
        <p:spPr>
          <a:xfrm>
            <a:off x="6389415" y="99822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7199725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2" orient="horz" pos="2170">
          <p15:clr>
            <a:srgbClr val="FBAE40"/>
          </p15:clr>
        </p15:guide>
        <p15:guide id="3" orient="horz" pos="2477">
          <p15:clr>
            <a:srgbClr val="FBAE40"/>
          </p15:clr>
        </p15:guide>
        <p15:guide id="4" pos="365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ПРИЛОЖЕНИЕ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0"/>
          </p:nvPr>
        </p:nvSpPr>
        <p:spPr>
          <a:xfrm>
            <a:off x="600074" y="981075"/>
            <a:ext cx="11002645" cy="5394325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56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 userDrawn="1"/>
        </p:nvSpPr>
        <p:spPr>
          <a:xfrm>
            <a:off x="3196958" y="0"/>
            <a:ext cx="1093407" cy="23021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459015" y="1772940"/>
            <a:ext cx="5093370" cy="129602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Название раздела в одну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313355" y="1344876"/>
            <a:ext cx="838429" cy="87129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20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 flipV="1">
            <a:off x="3196958" y="2302134"/>
            <a:ext cx="1093407" cy="4555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4" name="Группа 43"/>
          <p:cNvGrpSpPr/>
          <p:nvPr userDrawn="1"/>
        </p:nvGrpSpPr>
        <p:grpSpPr>
          <a:xfrm>
            <a:off x="603076" y="427175"/>
            <a:ext cx="1712192" cy="483160"/>
            <a:chOff x="0" y="687388"/>
            <a:chExt cx="1440180" cy="406401"/>
          </a:xfrm>
          <a:solidFill>
            <a:schemeClr val="accent1"/>
          </a:solidFill>
        </p:grpSpPr>
        <p:grpSp>
          <p:nvGrpSpPr>
            <p:cNvPr id="45" name="Группа 44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54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5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6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7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9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0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46" name="Группа 45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47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8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9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0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2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3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052888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99440" y="975360"/>
            <a:ext cx="11003280" cy="539686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 marL="180975" indent="-180975">
              <a:buClr>
                <a:schemeClr val="bg1"/>
              </a:buClr>
              <a:defRPr lang="ru-RU" sz="14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350838" indent="-169863">
              <a:buClr>
                <a:schemeClr val="bg1"/>
              </a:buClr>
              <a:defRPr lang="ru-RU" sz="12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613117" y="323850"/>
            <a:ext cx="1138551" cy="321285"/>
            <a:chOff x="0" y="687388"/>
            <a:chExt cx="1440180" cy="406401"/>
          </a:xfrm>
          <a:solidFill>
            <a:schemeClr val="bg1"/>
          </a:solidFill>
        </p:grpSpPr>
        <p:grpSp>
          <p:nvGrpSpPr>
            <p:cNvPr id="24" name="Группа 23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33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4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5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7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8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  <p:grpSp>
          <p:nvGrpSpPr>
            <p:cNvPr id="25" name="Группа 24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9260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Изображение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99440" y="975360"/>
            <a:ext cx="11003280" cy="5405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613117" y="323850"/>
            <a:ext cx="1138551" cy="321285"/>
            <a:chOff x="0" y="687388"/>
            <a:chExt cx="1440180" cy="406401"/>
          </a:xfrm>
          <a:solidFill>
            <a:schemeClr val="bg1"/>
          </a:solidFill>
        </p:grpSpPr>
        <p:grpSp>
          <p:nvGrpSpPr>
            <p:cNvPr id="24" name="Группа 23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33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4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5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7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8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  <p:grpSp>
          <p:nvGrpSpPr>
            <p:cNvPr id="25" name="Группа 24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7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3912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ри вертикальны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6" name="Объект 3"/>
          <p:cNvSpPr>
            <a:spLocks noGrp="1"/>
          </p:cNvSpPr>
          <p:nvPr>
            <p:ph sz="quarter" idx="32"/>
          </p:nvPr>
        </p:nvSpPr>
        <p:spPr>
          <a:xfrm>
            <a:off x="613232" y="976313"/>
            <a:ext cx="3283200" cy="5407025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33"/>
          </p:nvPr>
        </p:nvSpPr>
        <p:spPr>
          <a:xfrm>
            <a:off x="4453666" y="976313"/>
            <a:ext cx="3289246" cy="5407025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Объект 3"/>
          <p:cNvSpPr>
            <a:spLocks noGrp="1"/>
          </p:cNvSpPr>
          <p:nvPr>
            <p:ph sz="quarter" idx="34"/>
          </p:nvPr>
        </p:nvSpPr>
        <p:spPr>
          <a:xfrm>
            <a:off x="8315888" y="976313"/>
            <a:ext cx="3287150" cy="5407025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grpSp>
        <p:nvGrpSpPr>
          <p:cNvPr id="30" name="Группа 29"/>
          <p:cNvGrpSpPr/>
          <p:nvPr userDrawn="1"/>
        </p:nvGrpSpPr>
        <p:grpSpPr>
          <a:xfrm>
            <a:off x="613117" y="323850"/>
            <a:ext cx="1138551" cy="321285"/>
            <a:chOff x="0" y="687388"/>
            <a:chExt cx="1440180" cy="406401"/>
          </a:xfrm>
          <a:solidFill>
            <a:schemeClr val="bg1"/>
          </a:solidFill>
        </p:grpSpPr>
        <p:grpSp>
          <p:nvGrpSpPr>
            <p:cNvPr id="31" name="Группа 30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40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1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46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  <p:grpSp>
          <p:nvGrpSpPr>
            <p:cNvPr id="32" name="Группа 31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33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47850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64">
          <p15:clr>
            <a:srgbClr val="FBAE40"/>
          </p15:clr>
        </p15:guide>
        <p15:guide id="2" pos="2803">
          <p15:clr>
            <a:srgbClr val="FBAE40"/>
          </p15:clr>
        </p15:guide>
        <p15:guide id="3" pos="5235">
          <p15:clr>
            <a:srgbClr val="FBAE40"/>
          </p15:clr>
        </p15:guide>
        <p15:guide id="4" pos="488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31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272153" y="4437112"/>
            <a:ext cx="7331415" cy="764312"/>
          </a:xfrm>
        </p:spPr>
        <p:txBody>
          <a:bodyPr wrap="square" lIns="0" rIns="0" anchor="t">
            <a:noAutofit/>
          </a:bodyPr>
          <a:lstStyle>
            <a:lvl1pPr>
              <a:spcBef>
                <a:spcPts val="0"/>
              </a:spcBef>
              <a:defRPr sz="1800" b="1" baseline="0">
                <a:solidFill>
                  <a:schemeClr val="bg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5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И.О. Фамилия докладчика</a:t>
            </a:r>
          </a:p>
          <a:p>
            <a:pPr lvl="0"/>
            <a:r>
              <a:rPr lang="ru-RU" dirty="0" smtClean="0"/>
              <a:t>Должность докладчика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71798" y="2188258"/>
            <a:ext cx="7331769" cy="664797"/>
          </a:xfrm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4277845" y="5733258"/>
            <a:ext cx="2193868" cy="269875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     |</a:t>
            </a:r>
            <a:endParaRPr lang="ru-RU" dirty="0"/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71799" y="5733258"/>
            <a:ext cx="1111547" cy="269875"/>
          </a:xfrm>
          <a:noFill/>
        </p:spPr>
        <p:txBody>
          <a:bodyPr lIns="36000" rIns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   МЕСЯЦ 2021</a:t>
            </a:r>
            <a:endParaRPr lang="ru-RU" dirty="0"/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5575365" y="5733258"/>
            <a:ext cx="896347" cy="269875"/>
          </a:xfrm>
          <a:solidFill>
            <a:schemeClr val="bg1"/>
          </a:solidFill>
        </p:spPr>
        <p:txBody>
          <a:bodyPr lIns="36000" rIns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  РЕГИОН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237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Раздел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459013" y="1772940"/>
            <a:ext cx="5285392" cy="129602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Название раздела в одну</a:t>
            </a:r>
            <a:br>
              <a:rPr lang="ru-RU" dirty="0" smtClean="0"/>
            </a:br>
            <a:r>
              <a:rPr lang="ru-RU" dirty="0" smtClean="0"/>
              <a:t>или несколько строк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313355" y="1344878"/>
            <a:ext cx="838429" cy="87129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defRPr sz="4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1964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4720" y="3861048"/>
            <a:ext cx="8368315" cy="720080"/>
          </a:xfrm>
          <a:prstGeom prst="rect">
            <a:avLst/>
          </a:prstGeom>
        </p:spPr>
        <p:txBody>
          <a:bodyPr lIns="0" rIns="0" anchor="ctr"/>
          <a:lstStyle>
            <a:lvl1pPr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НАЗВАНИЕ РАЗДЕЛА В ОДНУ</a:t>
            </a:r>
            <a:br>
              <a:rPr lang="ru-RU" dirty="0" smtClean="0"/>
            </a:br>
            <a:r>
              <a:rPr lang="ru-RU" dirty="0" smtClean="0"/>
              <a:t>ИЛИ НЕСКОЛЬКО СТРОК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234719" y="2545204"/>
            <a:ext cx="792088" cy="871297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№</a:t>
            </a:r>
            <a:endParaRPr lang="ru-RU" dirty="0"/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3234720" y="4806984"/>
            <a:ext cx="8368319" cy="720080"/>
          </a:xfrm>
          <a:prstGeom prst="rect">
            <a:avLst/>
          </a:prstGeom>
        </p:spPr>
        <p:txBody>
          <a:bodyPr lIns="0" rIns="0" anchor="ctr"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Краткое пояснение названия</a:t>
            </a:r>
            <a:br>
              <a:rPr lang="ru-RU" dirty="0" smtClean="0"/>
            </a:br>
            <a:r>
              <a:rPr lang="ru-RU" dirty="0" smtClean="0"/>
              <a:t>в одну или две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89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52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52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351584" y="386517"/>
            <a:ext cx="9270629" cy="431355"/>
          </a:xfrm>
        </p:spPr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2351585" y="976315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59390" y="981182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№</a:t>
            </a:r>
            <a:endParaRPr lang="ru-RU" dirty="0"/>
          </a:p>
        </p:txBody>
      </p:sp>
      <p:sp>
        <p:nvSpPr>
          <p:cNvPr id="13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351585" y="1561991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9390" y="1566858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№</a:t>
            </a:r>
            <a:endParaRPr lang="ru-RU" dirty="0"/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351585" y="2147669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17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59390" y="2152536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№</a:t>
            </a:r>
            <a:endParaRPr lang="ru-RU" dirty="0"/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7" hasCustomPrompt="1"/>
          </p:nvPr>
        </p:nvSpPr>
        <p:spPr>
          <a:xfrm>
            <a:off x="2351585" y="2733346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20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059390" y="2738213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№</a:t>
            </a:r>
            <a:endParaRPr lang="ru-RU" dirty="0"/>
          </a:p>
        </p:txBody>
      </p:sp>
      <p:sp>
        <p:nvSpPr>
          <p:cNvPr id="22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2351585" y="3319023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20" hasCustomPrompt="1"/>
          </p:nvPr>
        </p:nvSpPr>
        <p:spPr>
          <a:xfrm>
            <a:off x="1059390" y="3323890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№</a:t>
            </a:r>
            <a:endParaRPr lang="ru-RU" dirty="0"/>
          </a:p>
        </p:txBody>
      </p:sp>
      <p:sp>
        <p:nvSpPr>
          <p:cNvPr id="25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351585" y="3904700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26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59390" y="3909567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№</a:t>
            </a:r>
            <a:endParaRPr lang="ru-RU" dirty="0"/>
          </a:p>
        </p:txBody>
      </p:sp>
      <p:sp>
        <p:nvSpPr>
          <p:cNvPr id="28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351585" y="4490379"/>
            <a:ext cx="9251983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29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59390" y="4495246"/>
            <a:ext cx="383357" cy="436463"/>
          </a:xfrm>
        </p:spPr>
        <p:txBody>
          <a:bodyPr lIns="0" rIns="0" anchor="ctr"/>
          <a:lstStyle>
            <a:lvl1pPr>
              <a:defRPr sz="2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№</a:t>
            </a:r>
            <a:endParaRPr lang="ru-RU" dirty="0"/>
          </a:p>
        </p:txBody>
      </p:sp>
      <p:sp>
        <p:nvSpPr>
          <p:cNvPr id="30" name="Объект 15"/>
          <p:cNvSpPr txBox="1">
            <a:spLocks/>
          </p:cNvSpPr>
          <p:nvPr userDrawn="1"/>
        </p:nvSpPr>
        <p:spPr>
          <a:xfrm>
            <a:off x="-2040903" y="980551"/>
            <a:ext cx="1920220" cy="455877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838" indent="-169863" algn="l" defTabSz="914400" rtl="0" eaLnBrk="1" latinLnBrk="0" hangingPunct="1">
              <a:spcBef>
                <a:spcPts val="600"/>
              </a:spcBef>
              <a:buClr>
                <a:srgbClr val="4F81BD"/>
              </a:buClr>
              <a:buSzPct val="105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 </a:t>
            </a:r>
            <a:br>
              <a:rPr lang="ru-RU" sz="105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рекомендуется </a:t>
            </a:r>
            <a:b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использования </a:t>
            </a:r>
            <a:r>
              <a:rPr lang="en-US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en-US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в презентации </a:t>
            </a:r>
            <a:b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показа на экране.</a:t>
            </a:r>
          </a:p>
          <a:p>
            <a:r>
              <a:rPr lang="ru-RU" sz="105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</a:t>
            </a:r>
            <a:r>
              <a:rPr lang="ru-RU" sz="1050" baseline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помогает аудитории ориентироваться в структуре презентации.</a:t>
            </a:r>
            <a:endParaRPr lang="ru-RU" sz="105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05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99440" y="975362"/>
            <a:ext cx="11003280" cy="539686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469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4719" y="3861048"/>
            <a:ext cx="8368315" cy="720080"/>
          </a:xfrm>
          <a:prstGeom prst="rect">
            <a:avLst/>
          </a:prstGeom>
        </p:spPr>
        <p:txBody>
          <a:bodyPr lIns="0" rIns="0" anchor="ctr"/>
          <a:lstStyle>
            <a:lvl1pPr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НАЗВАНИЕ РАЗДЕЛА В ОДНУ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234719" y="2545202"/>
            <a:ext cx="792088" cy="871297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3234720" y="4806984"/>
            <a:ext cx="8368318" cy="720080"/>
          </a:xfrm>
          <a:prstGeom prst="rect">
            <a:avLst/>
          </a:prstGeom>
        </p:spPr>
        <p:txBody>
          <a:bodyPr lIns="0" rIns="0"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Краткое пояснение названия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821155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03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99440" y="975360"/>
            <a:ext cx="11003280" cy="540512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35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5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7" name="Объект 3"/>
          <p:cNvSpPr>
            <a:spLocks noGrp="1"/>
          </p:cNvSpPr>
          <p:nvPr>
            <p:ph sz="quarter" idx="19"/>
          </p:nvPr>
        </p:nvSpPr>
        <p:spPr>
          <a:xfrm>
            <a:off x="613997" y="976315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1800201" y="976315"/>
            <a:ext cx="1800201" cy="18697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450"/>
              </a:spcBef>
            </a:pPr>
            <a:r>
              <a:rPr lang="ru-RU" sz="1050" dirty="0" smtClean="0">
                <a:solidFill>
                  <a:schemeClr val="accent4"/>
                </a:solidFill>
              </a:rPr>
              <a:t>Макет настроен </a:t>
            </a:r>
            <a:br>
              <a:rPr lang="ru-RU" sz="1050" dirty="0" smtClean="0">
                <a:solidFill>
                  <a:schemeClr val="accent4"/>
                </a:solidFill>
              </a:rPr>
            </a:br>
            <a:r>
              <a:rPr lang="ru-RU" sz="1050" dirty="0" smtClean="0">
                <a:solidFill>
                  <a:schemeClr val="accent4"/>
                </a:solidFill>
              </a:rPr>
              <a:t>для вывода любого содержимого в двух колонках, однако рекомендуется </a:t>
            </a:r>
            <a:br>
              <a:rPr lang="ru-RU" sz="1050" dirty="0" smtClean="0">
                <a:solidFill>
                  <a:schemeClr val="accent4"/>
                </a:solidFill>
              </a:rPr>
            </a:br>
            <a:r>
              <a:rPr lang="ru-RU" sz="1050" dirty="0" smtClean="0">
                <a:solidFill>
                  <a:schemeClr val="accent4"/>
                </a:solidFill>
              </a:rPr>
              <a:t>не использовать его </a:t>
            </a:r>
            <a:br>
              <a:rPr lang="ru-RU" sz="1050" dirty="0" smtClean="0">
                <a:solidFill>
                  <a:schemeClr val="accent4"/>
                </a:solidFill>
              </a:rPr>
            </a:br>
            <a:r>
              <a:rPr lang="ru-RU" sz="1050" dirty="0" smtClean="0">
                <a:solidFill>
                  <a:schemeClr val="accent4"/>
                </a:solidFill>
              </a:rPr>
              <a:t>для вывода только текстовых блоков: в случае большого количества текста лучше разделить текст на несколько модулей (3-4), по возможности добавить иконки или иные графические объекты.</a:t>
            </a:r>
          </a:p>
        </p:txBody>
      </p:sp>
    </p:spTree>
    <p:extLst>
      <p:ext uri="{BB962C8B-B14F-4D97-AF65-F5344CB8AC3E}">
        <p14:creationId xmlns:p14="http://schemas.microsoft.com/office/powerpoint/2010/main" val="15515754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59">
          <p15:clr>
            <a:srgbClr val="FBAE40"/>
          </p15:clr>
        </p15:guide>
        <p15:guide id="2" pos="300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2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1615440"/>
            <a:ext cx="522224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599440" y="1615440"/>
            <a:ext cx="521208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28749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6">
          <p15:clr>
            <a:srgbClr val="FBAE40"/>
          </p15:clr>
        </p15:guide>
        <p15:guide id="2" pos="3014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00076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5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00076" y="1616077"/>
            <a:ext cx="5211763" cy="4767263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8666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6">
          <p15:clr>
            <a:srgbClr val="FBAE40"/>
          </p15:clr>
        </p15:guide>
        <p15:guide id="2" pos="3014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391276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13997" y="976315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391276" y="1616077"/>
            <a:ext cx="5211763" cy="4767263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9314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6">
          <p15:clr>
            <a:srgbClr val="FBAE40"/>
          </p15:clr>
        </p15:guide>
        <p15:guide id="2" pos="3014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/>
          </p:nvPr>
        </p:nvSpPr>
        <p:spPr>
          <a:xfrm>
            <a:off x="6383337" y="1616076"/>
            <a:ext cx="5215483" cy="4759324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9"/>
          </p:nvPr>
        </p:nvSpPr>
        <p:spPr>
          <a:xfrm>
            <a:off x="605474" y="1616076"/>
            <a:ext cx="5203191" cy="4759324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2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965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4">
          <p15:clr>
            <a:srgbClr val="FBAE40"/>
          </p15:clr>
        </p15:guide>
        <p15:guide id="2" pos="3016">
          <p15:clr>
            <a:srgbClr val="FBAE40"/>
          </p15:clr>
        </p15:guide>
        <p15:guide id="3" orient="horz" pos="1018">
          <p15:clr>
            <a:srgbClr val="FBAE40"/>
          </p15:clr>
        </p15:guide>
        <p15:guide id="4" orient="horz" pos="95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4" y="980730"/>
            <a:ext cx="5203191" cy="513361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380480" y="3928716"/>
            <a:ext cx="5222240" cy="521364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6" name="Объект 3"/>
          <p:cNvSpPr>
            <a:spLocks noGrp="1"/>
          </p:cNvSpPr>
          <p:nvPr>
            <p:ph sz="quarter" idx="19"/>
          </p:nvPr>
        </p:nvSpPr>
        <p:spPr>
          <a:xfrm>
            <a:off x="605475" y="1624014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1"/>
          </p:nvPr>
        </p:nvSpPr>
        <p:spPr>
          <a:xfrm>
            <a:off x="6380481" y="4561841"/>
            <a:ext cx="5222559" cy="180932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1" name="Объект 3"/>
          <p:cNvSpPr>
            <a:spLocks noGrp="1"/>
          </p:cNvSpPr>
          <p:nvPr>
            <p:ph sz="quarter" idx="24"/>
          </p:nvPr>
        </p:nvSpPr>
        <p:spPr>
          <a:xfrm>
            <a:off x="6380481" y="1615441"/>
            <a:ext cx="5222559" cy="18135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05474" y="3928717"/>
            <a:ext cx="5203191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4" name="Объект 3"/>
          <p:cNvSpPr>
            <a:spLocks noGrp="1"/>
          </p:cNvSpPr>
          <p:nvPr>
            <p:ph sz="quarter" idx="26"/>
          </p:nvPr>
        </p:nvSpPr>
        <p:spPr>
          <a:xfrm>
            <a:off x="605475" y="4561842"/>
            <a:ext cx="5203189" cy="180932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443013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4">
          <p15:clr>
            <a:srgbClr val="FBAE40"/>
          </p15:clr>
        </p15:guide>
        <p15:guide id="2" pos="3016">
          <p15:clr>
            <a:srgbClr val="FBAE40"/>
          </p15:clr>
        </p15:guide>
        <p15:guide id="3" orient="horz" pos="947">
          <p15:clr>
            <a:srgbClr val="FBAE40"/>
          </p15:clr>
        </p15:guide>
        <p15:guide id="4" orient="horz" pos="1018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470">
          <p15:clr>
            <a:srgbClr val="FBAE40"/>
          </p15:clr>
        </p15:guide>
        <p15:guide id="7" orient="horz" pos="2803">
          <p15:clr>
            <a:srgbClr val="FBAE40"/>
          </p15:clr>
        </p15:guide>
        <p15:guide id="8" orient="horz" pos="287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>
          <a:xfrm>
            <a:off x="600077" y="981077"/>
            <a:ext cx="5208588" cy="244246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Объект 3"/>
          <p:cNvSpPr>
            <a:spLocks noGrp="1"/>
          </p:cNvSpPr>
          <p:nvPr>
            <p:ph sz="quarter" idx="21"/>
          </p:nvPr>
        </p:nvSpPr>
        <p:spPr>
          <a:xfrm>
            <a:off x="6380480" y="3921760"/>
            <a:ext cx="5222240" cy="245872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 marL="263129" indent="-127397"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4" y="3928717"/>
            <a:ext cx="5203191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7" name="Объект 3"/>
          <p:cNvSpPr>
            <a:spLocks noGrp="1"/>
          </p:cNvSpPr>
          <p:nvPr>
            <p:ph sz="quarter" idx="19"/>
          </p:nvPr>
        </p:nvSpPr>
        <p:spPr>
          <a:xfrm>
            <a:off x="605475" y="4572001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 marL="263129" indent="-127397"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9" name="Объект 3"/>
          <p:cNvSpPr>
            <a:spLocks noGrp="1"/>
          </p:cNvSpPr>
          <p:nvPr>
            <p:ph sz="quarter" idx="24"/>
          </p:nvPr>
        </p:nvSpPr>
        <p:spPr>
          <a:xfrm>
            <a:off x="6380481" y="1615443"/>
            <a:ext cx="5222559" cy="179831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 marL="263129" indent="-127397"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186794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4">
          <p15:clr>
            <a:srgbClr val="FBAE40"/>
          </p15:clr>
        </p15:guide>
        <p15:guide id="2" pos="3016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orient="horz" pos="215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Объект 3"/>
          <p:cNvSpPr>
            <a:spLocks noGrp="1"/>
          </p:cNvSpPr>
          <p:nvPr>
            <p:ph sz="quarter" idx="18"/>
          </p:nvPr>
        </p:nvSpPr>
        <p:spPr>
          <a:xfrm>
            <a:off x="8315888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7" name="Объект 3"/>
          <p:cNvSpPr>
            <a:spLocks noGrp="1"/>
          </p:cNvSpPr>
          <p:nvPr>
            <p:ph sz="quarter" idx="20"/>
          </p:nvPr>
        </p:nvSpPr>
        <p:spPr>
          <a:xfrm>
            <a:off x="61323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9" name="Объект 3"/>
          <p:cNvSpPr>
            <a:spLocks noGrp="1"/>
          </p:cNvSpPr>
          <p:nvPr>
            <p:ph sz="quarter" idx="22"/>
          </p:nvPr>
        </p:nvSpPr>
        <p:spPr>
          <a:xfrm>
            <a:off x="445971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4392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02">
          <p15:clr>
            <a:srgbClr val="FBAE40"/>
          </p15:clr>
        </p15:guide>
        <p15:guide id="2" pos="1848">
          <p15:clr>
            <a:srgbClr val="FBAE40"/>
          </p15:clr>
        </p15:guide>
        <p15:guide id="3" pos="3662">
          <p15:clr>
            <a:srgbClr val="FBAE40"/>
          </p15:clr>
        </p15:guide>
        <p15:guide id="4" pos="3926">
          <p15:clr>
            <a:srgbClr val="FBAE40"/>
          </p15:clr>
        </p15:guide>
        <p15:guide id="5" orient="horz" pos="1018">
          <p15:clr>
            <a:srgbClr val="FBAE40"/>
          </p15:clr>
        </p15:guide>
        <p15:guide id="6" orient="horz" pos="94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2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4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6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8" name="Объект 3"/>
          <p:cNvSpPr>
            <a:spLocks noGrp="1"/>
          </p:cNvSpPr>
          <p:nvPr>
            <p:ph sz="quarter" idx="24"/>
          </p:nvPr>
        </p:nvSpPr>
        <p:spPr>
          <a:xfrm>
            <a:off x="8315888" y="1616077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8315888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0" name="Объект 3"/>
          <p:cNvSpPr>
            <a:spLocks noGrp="1"/>
          </p:cNvSpPr>
          <p:nvPr>
            <p:ph sz="quarter" idx="26"/>
          </p:nvPr>
        </p:nvSpPr>
        <p:spPr>
          <a:xfrm>
            <a:off x="613232" y="1616077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613232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42" name="Объект 3"/>
          <p:cNvSpPr>
            <a:spLocks noGrp="1"/>
          </p:cNvSpPr>
          <p:nvPr>
            <p:ph sz="quarter" idx="28"/>
          </p:nvPr>
        </p:nvSpPr>
        <p:spPr>
          <a:xfrm>
            <a:off x="4459712" y="1616077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4459712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7553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4">
          <p15:clr>
            <a:srgbClr val="FBAE40"/>
          </p15:clr>
        </p15:guide>
        <p15:guide id="2" pos="2102">
          <p15:clr>
            <a:srgbClr val="FBAE40"/>
          </p15:clr>
        </p15:guide>
        <p15:guide id="3" pos="3922">
          <p15:clr>
            <a:srgbClr val="FBAE40"/>
          </p15:clr>
        </p15:guide>
        <p15:guide id="4" pos="3668">
          <p15:clr>
            <a:srgbClr val="FBAE40"/>
          </p15:clr>
        </p15:guide>
        <p15:guide id="5" orient="horz" pos="947">
          <p15:clr>
            <a:srgbClr val="FBAE40"/>
          </p15:clr>
        </p15:guide>
        <p15:guide id="6" orient="horz" pos="2478">
          <p15:clr>
            <a:srgbClr val="FBAE40"/>
          </p15:clr>
        </p15:guide>
        <p15:guide id="7" orient="horz" pos="2157">
          <p15:clr>
            <a:srgbClr val="FBAE40"/>
          </p15:clr>
        </p15:guide>
        <p15:guide id="8" orient="horz" pos="1018">
          <p15:clr>
            <a:srgbClr val="FBAE40"/>
          </p15:clr>
        </p15:guide>
        <p15:guide id="9" orient="horz" pos="2874">
          <p15:clr>
            <a:srgbClr val="FBAE40"/>
          </p15:clr>
        </p15:guide>
        <p15:guide id="10" orient="horz" pos="280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2855640" cy="685800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b="0" i="0" dirty="0">
              <a:solidFill>
                <a:schemeClr val="tx1"/>
              </a:solidFill>
              <a:latin typeface="PF Din Text Cond Pro Обычный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033937" y="2862768"/>
            <a:ext cx="7569101" cy="1032574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Название раздела в одну</a:t>
            </a:r>
            <a:br>
              <a:rPr lang="ru-RU" dirty="0"/>
            </a:br>
            <a:r>
              <a:rPr lang="ru-RU" dirty="0"/>
              <a:t>или несколько строк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4033938" y="4595856"/>
            <a:ext cx="7569104" cy="571168"/>
          </a:xfrm>
          <a:prstGeom prst="rect">
            <a:avLst/>
          </a:prstGeom>
        </p:spPr>
        <p:txBody>
          <a:bodyPr lIns="0" rIns="0"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Краткое пояснение названия</a:t>
            </a:r>
            <a:br>
              <a:rPr lang="ru-RU" dirty="0"/>
            </a:br>
            <a:r>
              <a:rPr lang="ru-RU" dirty="0"/>
              <a:t>в одну или две строки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234719" y="2787576"/>
            <a:ext cx="792088" cy="871297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623392" y="463656"/>
            <a:ext cx="1556539" cy="439236"/>
            <a:chOff x="0" y="687388"/>
            <a:chExt cx="1440180" cy="406401"/>
          </a:xfrm>
          <a:solidFill>
            <a:schemeClr val="bg1"/>
          </a:solidFill>
        </p:grpSpPr>
        <p:grpSp>
          <p:nvGrpSpPr>
            <p:cNvPr id="9" name="Группа 8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18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9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0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6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10" name="Группа 9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2237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036">
          <p15:clr>
            <a:srgbClr val="FBAE40"/>
          </p15:clr>
        </p15:guide>
        <p15:guide id="2" orient="horz" pos="217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вертикальны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Объект 3"/>
          <p:cNvSpPr>
            <a:spLocks noGrp="1"/>
          </p:cNvSpPr>
          <p:nvPr>
            <p:ph sz="quarter" idx="18"/>
          </p:nvPr>
        </p:nvSpPr>
        <p:spPr>
          <a:xfrm>
            <a:off x="8315888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20"/>
          </p:nvPr>
        </p:nvSpPr>
        <p:spPr>
          <a:xfrm>
            <a:off x="613232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22"/>
          </p:nvPr>
        </p:nvSpPr>
        <p:spPr>
          <a:xfrm>
            <a:off x="4459712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314696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102">
          <p15:clr>
            <a:srgbClr val="FBAE40"/>
          </p15:clr>
        </p15:guide>
        <p15:guide id="3" pos="3926">
          <p15:clr>
            <a:srgbClr val="FBAE40"/>
          </p15:clr>
        </p15:guide>
        <p15:guide id="4" pos="366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9272905" y="1616077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6" name="Объект 3"/>
          <p:cNvSpPr>
            <a:spLocks noGrp="1"/>
          </p:cNvSpPr>
          <p:nvPr>
            <p:ph sz="quarter" idx="24"/>
          </p:nvPr>
        </p:nvSpPr>
        <p:spPr>
          <a:xfrm>
            <a:off x="6388100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398259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8" name="Объект 3"/>
          <p:cNvSpPr>
            <a:spLocks noGrp="1"/>
          </p:cNvSpPr>
          <p:nvPr>
            <p:ph sz="quarter" idx="26"/>
          </p:nvPr>
        </p:nvSpPr>
        <p:spPr>
          <a:xfrm>
            <a:off x="3484881" y="1616077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3492664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0" name="Объект 3"/>
          <p:cNvSpPr>
            <a:spLocks noGrp="1"/>
          </p:cNvSpPr>
          <p:nvPr>
            <p:ph sz="quarter" idx="28"/>
          </p:nvPr>
        </p:nvSpPr>
        <p:spPr>
          <a:xfrm>
            <a:off x="600076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10235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9573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016">
          <p15:clr>
            <a:srgbClr val="FBAE40"/>
          </p15:clr>
        </p15:guide>
        <p15:guide id="2" pos="2744">
          <p15:clr>
            <a:srgbClr val="FBAE40"/>
          </p15:clr>
        </p15:guide>
        <p15:guide id="3" pos="1646">
          <p15:clr>
            <a:srgbClr val="FBAE40"/>
          </p15:clr>
        </p15:guide>
        <p15:guide id="4" pos="1392">
          <p15:clr>
            <a:srgbClr val="FBAE40"/>
          </p15:clr>
        </p15:guide>
        <p15:guide id="5" pos="4128">
          <p15:clr>
            <a:srgbClr val="FBAE40"/>
          </p15:clr>
        </p15:guide>
        <p15:guide id="6" pos="4377">
          <p15:clr>
            <a:srgbClr val="FBAE40"/>
          </p15:clr>
        </p15:guide>
        <p15:guide id="7" orient="horz" pos="1018">
          <p15:clr>
            <a:srgbClr val="FBAE40"/>
          </p15:clr>
        </p15:guide>
        <p15:guide id="8" orient="horz" pos="94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6"/>
            <a:ext cx="11002963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3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5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27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7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8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461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098">
          <p15:clr>
            <a:srgbClr val="FBAE40"/>
          </p15:clr>
        </p15:guide>
        <p15:guide id="3" pos="3668">
          <p15:clr>
            <a:srgbClr val="FBAE40"/>
          </p15:clr>
        </p15:guide>
        <p15:guide id="4" pos="3926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483">
          <p15:clr>
            <a:srgbClr val="FBAE40"/>
          </p15:clr>
        </p15:guide>
        <p15:guide id="7" orient="horz" pos="2797">
          <p15:clr>
            <a:srgbClr val="FBAE40"/>
          </p15:clr>
        </p15:guide>
        <p15:guide id="8" orient="horz" pos="287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Рисунок 3"/>
          <p:cNvSpPr>
            <a:spLocks noGrp="1" noChangeAspect="1"/>
          </p:cNvSpPr>
          <p:nvPr>
            <p:ph type="pic" sz="quarter" idx="10"/>
          </p:nvPr>
        </p:nvSpPr>
        <p:spPr>
          <a:xfrm>
            <a:off x="600075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Рисунок 3"/>
          <p:cNvSpPr>
            <a:spLocks noGrp="1" noChangeAspect="1"/>
          </p:cNvSpPr>
          <p:nvPr>
            <p:ph type="pic" sz="quarter" idx="11"/>
          </p:nvPr>
        </p:nvSpPr>
        <p:spPr>
          <a:xfrm>
            <a:off x="4440237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2"/>
          </p:nvPr>
        </p:nvSpPr>
        <p:spPr>
          <a:xfrm>
            <a:off x="8310563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6" y="3110601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2" y="3110601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3" y="3110601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Рисунок 3"/>
          <p:cNvSpPr>
            <a:spLocks noGrp="1" noChangeAspect="1"/>
          </p:cNvSpPr>
          <p:nvPr>
            <p:ph type="pic" sz="quarter" idx="19"/>
          </p:nvPr>
        </p:nvSpPr>
        <p:spPr>
          <a:xfrm>
            <a:off x="600075" y="3815652"/>
            <a:ext cx="2688000" cy="2016000"/>
          </a:xfrm>
          <a:prstGeom prst="ellipse">
            <a:avLst/>
          </a:prstGeom>
        </p:spPr>
        <p:txBody>
          <a:bodyPr lIns="0" rIns="0"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32" name="Рисунок 3"/>
          <p:cNvSpPr>
            <a:spLocks noGrp="1" noChangeAspect="1"/>
          </p:cNvSpPr>
          <p:nvPr>
            <p:ph type="pic" sz="quarter" idx="20"/>
          </p:nvPr>
        </p:nvSpPr>
        <p:spPr>
          <a:xfrm>
            <a:off x="4440237" y="3815652"/>
            <a:ext cx="2688000" cy="2016000"/>
          </a:xfrm>
          <a:prstGeom prst="ellipse">
            <a:avLst/>
          </a:prstGeom>
        </p:spPr>
        <p:txBody>
          <a:bodyPr lIns="0" rIns="0"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3" name="Рисунок 3"/>
          <p:cNvSpPr>
            <a:spLocks noGrp="1" noChangeAspect="1"/>
          </p:cNvSpPr>
          <p:nvPr>
            <p:ph type="pic" sz="quarter" idx="21"/>
          </p:nvPr>
        </p:nvSpPr>
        <p:spPr>
          <a:xfrm>
            <a:off x="8310563" y="3815652"/>
            <a:ext cx="2688000" cy="2016000"/>
          </a:xfrm>
          <a:prstGeom prst="ellipse">
            <a:avLst/>
          </a:prstGeom>
        </p:spPr>
        <p:txBody>
          <a:bodyPr lIns="0" rIns="0"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600076" y="5949939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4442962" y="5949939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6" name="Текст 6"/>
          <p:cNvSpPr>
            <a:spLocks noGrp="1"/>
          </p:cNvSpPr>
          <p:nvPr>
            <p:ph type="body" sz="quarter" idx="24"/>
          </p:nvPr>
        </p:nvSpPr>
        <p:spPr>
          <a:xfrm>
            <a:off x="8314783" y="5949939"/>
            <a:ext cx="3311525" cy="432048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1500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098">
          <p15:clr>
            <a:srgbClr val="FBAE40"/>
          </p15:clr>
        </p15:guide>
        <p15:guide id="3" pos="3668">
          <p15:clr>
            <a:srgbClr val="FBAE40"/>
          </p15:clr>
        </p15:guide>
        <p15:guide id="4" pos="3926">
          <p15:clr>
            <a:srgbClr val="FBAE40"/>
          </p15:clr>
        </p15:guide>
        <p15:guide id="5" orient="horz" pos="1950">
          <p15:clr>
            <a:srgbClr val="FBAE40"/>
          </p15:clr>
        </p15:guide>
        <p15:guide id="6" orient="horz" pos="2235">
          <p15:clr>
            <a:srgbClr val="FBAE40"/>
          </p15:clr>
        </p15:guide>
        <p15:guide id="7" orient="horz" pos="2404">
          <p15:clr>
            <a:srgbClr val="FBAE40"/>
          </p15:clr>
        </p15:guide>
        <p15:guide id="8" orient="horz" pos="3748">
          <p15:clr>
            <a:srgbClr val="FBAE40"/>
          </p15:clr>
        </p15:guide>
        <p15:guide id="0" orient="horz" pos="367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Рисунок 3"/>
          <p:cNvSpPr>
            <a:spLocks noGrp="1" noChangeAspect="1"/>
          </p:cNvSpPr>
          <p:nvPr>
            <p:ph type="pic" sz="quarter" idx="10"/>
          </p:nvPr>
        </p:nvSpPr>
        <p:spPr>
          <a:xfrm>
            <a:off x="600075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Рисунок 3"/>
          <p:cNvSpPr>
            <a:spLocks noGrp="1" noChangeAspect="1"/>
          </p:cNvSpPr>
          <p:nvPr>
            <p:ph type="pic" sz="quarter" idx="11"/>
          </p:nvPr>
        </p:nvSpPr>
        <p:spPr>
          <a:xfrm>
            <a:off x="4440237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2"/>
          </p:nvPr>
        </p:nvSpPr>
        <p:spPr>
          <a:xfrm>
            <a:off x="8310563" y="976314"/>
            <a:ext cx="2688000" cy="2016000"/>
          </a:xfrm>
          <a:prstGeom prst="ellipse">
            <a:avLst/>
          </a:prstGeo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6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2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3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Рисунок 3"/>
          <p:cNvSpPr>
            <a:spLocks noGrp="1" noChangeAspect="1"/>
          </p:cNvSpPr>
          <p:nvPr>
            <p:ph type="pic" sz="quarter" idx="19"/>
          </p:nvPr>
        </p:nvSpPr>
        <p:spPr>
          <a:xfrm>
            <a:off x="2520156" y="3815652"/>
            <a:ext cx="2688000" cy="2016000"/>
          </a:xfrm>
          <a:prstGeom prst="ellipse">
            <a:avLst/>
          </a:prstGeom>
        </p:spPr>
        <p:txBody>
          <a:bodyPr lIns="0" rIns="0"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32" name="Рисунок 3"/>
          <p:cNvSpPr>
            <a:spLocks noGrp="1" noChangeAspect="1"/>
          </p:cNvSpPr>
          <p:nvPr>
            <p:ph type="pic" sz="quarter" idx="20"/>
          </p:nvPr>
        </p:nvSpPr>
        <p:spPr>
          <a:xfrm>
            <a:off x="6375400" y="3815652"/>
            <a:ext cx="2688000" cy="2016000"/>
          </a:xfrm>
          <a:prstGeom prst="ellipse">
            <a:avLst/>
          </a:prstGeom>
        </p:spPr>
        <p:txBody>
          <a:bodyPr lIns="0" rIns="0"/>
          <a:lstStyle/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2520156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6375400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753395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098">
          <p15:clr>
            <a:srgbClr val="FBAE40"/>
          </p15:clr>
        </p15:guide>
        <p15:guide id="3" pos="3668">
          <p15:clr>
            <a:srgbClr val="FBAE40"/>
          </p15:clr>
        </p15:guide>
        <p15:guide id="4" pos="3926">
          <p15:clr>
            <a:srgbClr val="FBAE40"/>
          </p15:clr>
        </p15:guide>
        <p15:guide id="5" orient="horz" pos="1950">
          <p15:clr>
            <a:srgbClr val="FBAE40"/>
          </p15:clr>
        </p15:guide>
        <p15:guide id="6" orient="horz" pos="2235">
          <p15:clr>
            <a:srgbClr val="FBAE40"/>
          </p15:clr>
        </p15:guide>
        <p15:guide id="7" orient="horz" pos="2404">
          <p15:clr>
            <a:srgbClr val="FBAE40"/>
          </p15:clr>
        </p15:guide>
        <p15:guide id="8" orient="horz" pos="3748">
          <p15:clr>
            <a:srgbClr val="FBAE40"/>
          </p15:clr>
        </p15:guide>
        <p15:guide id="9" orient="horz" pos="367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0" name="Объект 3"/>
          <p:cNvSpPr>
            <a:spLocks noGrp="1"/>
          </p:cNvSpPr>
          <p:nvPr>
            <p:ph sz="quarter" idx="24"/>
          </p:nvPr>
        </p:nvSpPr>
        <p:spPr>
          <a:xfrm>
            <a:off x="600076" y="981076"/>
            <a:ext cx="11002963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25"/>
          </p:nvPr>
        </p:nvSpPr>
        <p:spPr>
          <a:xfrm>
            <a:off x="9272905" y="4562477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135731" indent="-13573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4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8" name="Объект 3"/>
          <p:cNvSpPr>
            <a:spLocks noGrp="1"/>
          </p:cNvSpPr>
          <p:nvPr>
            <p:ph sz="quarter" idx="26"/>
          </p:nvPr>
        </p:nvSpPr>
        <p:spPr>
          <a:xfrm>
            <a:off x="6388100" y="4562477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135731" indent="-13573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4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Объект 3"/>
          <p:cNvSpPr>
            <a:spLocks noGrp="1"/>
          </p:cNvSpPr>
          <p:nvPr>
            <p:ph sz="quarter" idx="27"/>
          </p:nvPr>
        </p:nvSpPr>
        <p:spPr>
          <a:xfrm>
            <a:off x="3484881" y="4562477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135731" indent="-13573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4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0" name="Объект 3"/>
          <p:cNvSpPr>
            <a:spLocks noGrp="1"/>
          </p:cNvSpPr>
          <p:nvPr>
            <p:ph sz="quarter" idx="28"/>
          </p:nvPr>
        </p:nvSpPr>
        <p:spPr>
          <a:xfrm>
            <a:off x="600076" y="4562477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 marL="135731" indent="-13573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4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ru-RU" sz="1200" kern="1200" dirty="0" smtClean="0">
                <a:solidFill>
                  <a:schemeClr val="tx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3940952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398259" y="3940952"/>
            <a:ext cx="2339341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30" hasCustomPrompt="1"/>
          </p:nvPr>
        </p:nvSpPr>
        <p:spPr>
          <a:xfrm>
            <a:off x="3492666" y="3940952"/>
            <a:ext cx="2315999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1" hasCustomPrompt="1"/>
          </p:nvPr>
        </p:nvSpPr>
        <p:spPr>
          <a:xfrm>
            <a:off x="610235" y="3940952"/>
            <a:ext cx="2345691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0595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397">
          <p15:clr>
            <a:srgbClr val="FBAE40"/>
          </p15:clr>
        </p15:guide>
        <p15:guide id="2" pos="1646">
          <p15:clr>
            <a:srgbClr val="FBAE40"/>
          </p15:clr>
        </p15:guide>
        <p15:guide id="3" pos="2744">
          <p15:clr>
            <a:srgbClr val="FBAE40"/>
          </p15:clr>
        </p15:guide>
        <p15:guide id="4" pos="3016">
          <p15:clr>
            <a:srgbClr val="FBAE40"/>
          </p15:clr>
        </p15:guide>
        <p15:guide id="5" pos="4128">
          <p15:clr>
            <a:srgbClr val="FBAE40"/>
          </p15:clr>
        </p15:guide>
        <p15:guide id="6" pos="4378">
          <p15:clr>
            <a:srgbClr val="FBAE40"/>
          </p15:clr>
        </p15:guide>
        <p15:guide id="7" orient="horz" pos="2478">
          <p15:clr>
            <a:srgbClr val="FBAE40"/>
          </p15:clr>
        </p15:guide>
        <p15:guide id="8" orient="horz" pos="2160">
          <p15:clr>
            <a:srgbClr val="FBAE40"/>
          </p15:clr>
        </p15:guide>
        <p15:guide id="9" orient="horz" pos="2795">
          <p15:clr>
            <a:srgbClr val="FBAE40"/>
          </p15:clr>
        </p15:guide>
        <p15:guide id="10" orient="horz" pos="287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подзаголовками горизонта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5"/>
          <p:cNvSpPr>
            <a:spLocks noGrp="1"/>
          </p:cNvSpPr>
          <p:nvPr>
            <p:ph type="body" sz="quarter" idx="27" hasCustomPrompt="1"/>
          </p:nvPr>
        </p:nvSpPr>
        <p:spPr>
          <a:xfrm>
            <a:off x="600076" y="3933825"/>
            <a:ext cx="11002963" cy="503238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Введите заголовок</a:t>
            </a:r>
          </a:p>
        </p:txBody>
      </p:sp>
      <p:sp>
        <p:nvSpPr>
          <p:cNvPr id="33" name="Объект 32"/>
          <p:cNvSpPr>
            <a:spLocks noGrp="1"/>
          </p:cNvSpPr>
          <p:nvPr>
            <p:ph sz="quarter" idx="30" hasCustomPrompt="1"/>
          </p:nvPr>
        </p:nvSpPr>
        <p:spPr>
          <a:xfrm>
            <a:off x="600076" y="4562477"/>
            <a:ext cx="11002963" cy="180869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sz="1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31" hasCustomPrompt="1"/>
          </p:nvPr>
        </p:nvSpPr>
        <p:spPr>
          <a:xfrm>
            <a:off x="600076" y="975360"/>
            <a:ext cx="11002963" cy="505112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Введите заголовок</a:t>
            </a:r>
          </a:p>
        </p:txBody>
      </p:sp>
      <p:sp>
        <p:nvSpPr>
          <p:cNvPr id="8" name="Объект 32"/>
          <p:cNvSpPr>
            <a:spLocks noGrp="1"/>
          </p:cNvSpPr>
          <p:nvPr>
            <p:ph sz="quarter" idx="32" hasCustomPrompt="1"/>
          </p:nvPr>
        </p:nvSpPr>
        <p:spPr>
          <a:xfrm>
            <a:off x="600076" y="1616075"/>
            <a:ext cx="11002963" cy="1812926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sz="1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8585730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478">
          <p15:clr>
            <a:srgbClr val="FBAE40"/>
          </p15:clr>
        </p15:guide>
        <p15:guide id="3" orient="horz" pos="2795">
          <p15:clr>
            <a:srgbClr val="FBAE40"/>
          </p15:clr>
        </p15:guide>
        <p15:guide id="4" orient="horz" pos="2874">
          <p15:clr>
            <a:srgbClr val="FBAE40"/>
          </p15:clr>
        </p15:guide>
        <p15:guide id="5" orient="horz" pos="941">
          <p15:clr>
            <a:srgbClr val="FBAE40"/>
          </p15:clr>
        </p15:guide>
        <p15:guide id="6" orient="horz" pos="101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: дв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4"/>
          <p:cNvSpPr>
            <a:spLocks noGrp="1"/>
          </p:cNvSpPr>
          <p:nvPr>
            <p:ph sz="quarter" idx="16"/>
          </p:nvPr>
        </p:nvSpPr>
        <p:spPr>
          <a:xfrm>
            <a:off x="600076" y="3921126"/>
            <a:ext cx="11002963" cy="245427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6383339" y="981077"/>
            <a:ext cx="5219700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7"/>
          </p:nvPr>
        </p:nvSpPr>
        <p:spPr>
          <a:xfrm>
            <a:off x="600077" y="981077"/>
            <a:ext cx="5208588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421200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016">
          <p15:clr>
            <a:srgbClr val="FBAE40"/>
          </p15:clr>
        </p15:guide>
        <p15:guide id="2" orient="horz" pos="2157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pos="274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: дв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383339" y="984849"/>
            <a:ext cx="5219700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sz="1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7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83339" y="3933826"/>
            <a:ext cx="5219700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lang="ru-RU" sz="12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Объект 3"/>
          <p:cNvSpPr>
            <a:spLocks noGrp="1"/>
          </p:cNvSpPr>
          <p:nvPr>
            <p:ph sz="quarter" idx="12"/>
          </p:nvPr>
        </p:nvSpPr>
        <p:spPr>
          <a:xfrm>
            <a:off x="600077" y="981077"/>
            <a:ext cx="5208588" cy="539940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707767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744">
          <p15:clr>
            <a:srgbClr val="FBAE40"/>
          </p15:clr>
        </p15:guide>
        <p15:guide id="2" pos="3016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47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00075" y="986475"/>
            <a:ext cx="5208588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sz="1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12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91389" y="3935452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lang="ru-RU" sz="12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13" name="Объект 40"/>
          <p:cNvSpPr>
            <a:spLocks noGrp="1"/>
          </p:cNvSpPr>
          <p:nvPr>
            <p:ph sz="quarter" idx="35" hasCustomPrompt="1"/>
          </p:nvPr>
        </p:nvSpPr>
        <p:spPr>
          <a:xfrm>
            <a:off x="600075" y="3935452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lang="ru-RU" sz="12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  <p:sp>
        <p:nvSpPr>
          <p:cNvPr id="6" name="Объект 40"/>
          <p:cNvSpPr>
            <a:spLocks noGrp="1"/>
          </p:cNvSpPr>
          <p:nvPr>
            <p:ph sz="quarter" idx="36" hasCustomPrompt="1"/>
          </p:nvPr>
        </p:nvSpPr>
        <p:spPr>
          <a:xfrm>
            <a:off x="6389415" y="998222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600"/>
              </a:spcBef>
              <a:buFont typeface="Wingdings" pitchFamily="2" charset="2"/>
              <a:defRPr lang="ru-RU" sz="12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34897378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016">
          <p15:clr>
            <a:srgbClr val="FBAE40"/>
          </p15:clr>
        </p15:guide>
        <p15:guide id="2" orient="horz" pos="2170">
          <p15:clr>
            <a:srgbClr val="FBAE40"/>
          </p15:clr>
        </p15:guide>
        <p15:guide id="3" orient="horz" pos="2477">
          <p15:clr>
            <a:srgbClr val="FBAE40"/>
          </p15:clr>
        </p15:guide>
        <p15:guide id="4" pos="27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878379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ПРИЛОЖЕНИЕ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0"/>
          </p:nvPr>
        </p:nvSpPr>
        <p:spPr>
          <a:xfrm>
            <a:off x="600075" y="981077"/>
            <a:ext cx="11002645" cy="5394325"/>
          </a:xfrm>
        </p:spPr>
        <p:txBody>
          <a:bodyPr lIns="0" r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0619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подзаголовка с чертой и 4 текстовых блок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>
          <a:xfrm>
            <a:off x="606838" y="981077"/>
            <a:ext cx="5208588" cy="244246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2 ПОДЗАГОЛОВКА И 4 ТЕКСТОВЫХ БЛОКА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21"/>
          </p:nvPr>
        </p:nvSpPr>
        <p:spPr>
          <a:xfrm>
            <a:off x="6380480" y="3921760"/>
            <a:ext cx="5222240" cy="245872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19"/>
          </p:nvPr>
        </p:nvSpPr>
        <p:spPr>
          <a:xfrm>
            <a:off x="612236" y="4572001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4"/>
          </p:nvPr>
        </p:nvSpPr>
        <p:spPr>
          <a:xfrm>
            <a:off x="6380481" y="1615443"/>
            <a:ext cx="5222559" cy="179831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544574" y="980730"/>
            <a:ext cx="5045449" cy="513361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770625" y="3935002"/>
            <a:ext cx="5044800" cy="515078"/>
          </a:xfrm>
          <a:prstGeom prst="rect">
            <a:avLst/>
          </a:prstGeom>
        </p:spPr>
        <p:txBody>
          <a:bodyPr lIns="0" t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 flipH="1">
            <a:off x="6406360" y="976313"/>
            <a:ext cx="2859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 flipH="1">
            <a:off x="632413" y="3932298"/>
            <a:ext cx="2859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5972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44">
          <p15:clr>
            <a:srgbClr val="FBAE40"/>
          </p15:clr>
        </p15:guide>
        <p15:guide id="2" pos="3016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orient="horz" pos="215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подзаголовка с чертой и текс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3 ПОДЗАГОЛОВКА С ТЕКСТОВЫМИ БЛОКАМИ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8"/>
          </p:nvPr>
        </p:nvSpPr>
        <p:spPr>
          <a:xfrm>
            <a:off x="8315888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20"/>
          </p:nvPr>
        </p:nvSpPr>
        <p:spPr>
          <a:xfrm>
            <a:off x="61323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2"/>
          </p:nvPr>
        </p:nvSpPr>
        <p:spPr>
          <a:xfrm>
            <a:off x="445971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733249" y="988563"/>
            <a:ext cx="31783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 flipV="1">
            <a:off x="638063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 flipV="1">
            <a:off x="4476965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 flipV="1">
            <a:off x="8345069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Текст 4"/>
          <p:cNvSpPr>
            <a:spLocks noGrp="1"/>
          </p:cNvSpPr>
          <p:nvPr>
            <p:ph type="body" sz="quarter" idx="30" hasCustomPrompt="1"/>
          </p:nvPr>
        </p:nvSpPr>
        <p:spPr>
          <a:xfrm>
            <a:off x="4578968" y="988563"/>
            <a:ext cx="31783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31" hasCustomPrompt="1"/>
          </p:nvPr>
        </p:nvSpPr>
        <p:spPr>
          <a:xfrm>
            <a:off x="8424686" y="988563"/>
            <a:ext cx="31783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904808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02">
          <p15:clr>
            <a:srgbClr val="FBAE40"/>
          </p15:clr>
        </p15:guide>
        <p15:guide id="2" pos="1848">
          <p15:clr>
            <a:srgbClr val="FBAE40"/>
          </p15:clr>
        </p15:guide>
        <p15:guide id="3" pos="3662">
          <p15:clr>
            <a:srgbClr val="FBAE40"/>
          </p15:clr>
        </p15:guide>
        <p15:guide id="4" pos="3926">
          <p15:clr>
            <a:srgbClr val="FBAE40"/>
          </p15:clr>
        </p15:guide>
        <p15:guide id="5" orient="horz" pos="1026">
          <p15:clr>
            <a:srgbClr val="FBAE40"/>
          </p15:clr>
        </p15:guide>
        <p15:guide id="6" orient="horz" pos="94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подзаголовка с чертой и текс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4"/>
          <p:cNvSpPr>
            <a:spLocks noGrp="1"/>
          </p:cNvSpPr>
          <p:nvPr>
            <p:ph type="body" sz="quarter" idx="33" hasCustomPrompt="1"/>
          </p:nvPr>
        </p:nvSpPr>
        <p:spPr>
          <a:xfrm>
            <a:off x="733249" y="988563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 flipV="1">
            <a:off x="638063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9272905" y="1616077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4 ПОДЗАГОЛОВКА С ВЕРТИКАЛЬНЫМИ ТЕКСТОВЫМИ БЛОКАМИ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24"/>
          </p:nvPr>
        </p:nvSpPr>
        <p:spPr>
          <a:xfrm>
            <a:off x="6388100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6"/>
          </p:nvPr>
        </p:nvSpPr>
        <p:spPr>
          <a:xfrm>
            <a:off x="3484881" y="1616077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8"/>
          </p:nvPr>
        </p:nvSpPr>
        <p:spPr>
          <a:xfrm>
            <a:off x="600076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3612765" y="988563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 flipV="1">
            <a:off x="3517579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4"/>
          <p:cNvSpPr>
            <a:spLocks noGrp="1"/>
          </p:cNvSpPr>
          <p:nvPr>
            <p:ph type="body" sz="quarter" idx="35" hasCustomPrompt="1"/>
          </p:nvPr>
        </p:nvSpPr>
        <p:spPr>
          <a:xfrm>
            <a:off x="6510070" y="985687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 flipV="1">
            <a:off x="6414884" y="985687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Текст 4"/>
          <p:cNvSpPr>
            <a:spLocks noGrp="1"/>
          </p:cNvSpPr>
          <p:nvPr>
            <p:ph type="body" sz="quarter" idx="36" hasCustomPrompt="1"/>
          </p:nvPr>
        </p:nvSpPr>
        <p:spPr>
          <a:xfrm>
            <a:off x="9389586" y="985687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30" name="Прямая соединительная линия 29"/>
          <p:cNvCxnSpPr/>
          <p:nvPr userDrawn="1"/>
        </p:nvCxnSpPr>
        <p:spPr>
          <a:xfrm flipV="1">
            <a:off x="9294400" y="985687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378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6">
          <p15:clr>
            <a:srgbClr val="FBAE40"/>
          </p15:clr>
        </p15:guide>
        <p15:guide id="2" pos="2744">
          <p15:clr>
            <a:srgbClr val="FBAE40"/>
          </p15:clr>
        </p15:guide>
        <p15:guide id="3" pos="1646">
          <p15:clr>
            <a:srgbClr val="FBAE40"/>
          </p15:clr>
        </p15:guide>
        <p15:guide id="4" pos="1392">
          <p15:clr>
            <a:srgbClr val="FBAE40"/>
          </p15:clr>
        </p15:guide>
        <p15:guide id="5" pos="4128">
          <p15:clr>
            <a:srgbClr val="FBAE40"/>
          </p15:clr>
        </p15:guide>
        <p15:guide id="6" pos="4377">
          <p15:clr>
            <a:srgbClr val="FBAE40"/>
          </p15:clr>
        </p15:guide>
        <p15:guide id="7" orient="horz" pos="1018">
          <p15:clr>
            <a:srgbClr val="FBAE40"/>
          </p15:clr>
        </p15:guide>
        <p15:guide id="8" orient="horz" pos="94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подзаголовка с чертой и текс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9193163" y="833438"/>
            <a:ext cx="2409876" cy="5549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50"/>
              </a:spcBef>
            </a:pPr>
            <a:endParaRPr lang="ru-RU" sz="1050" dirty="0">
              <a:solidFill>
                <a:schemeClr val="tx1"/>
              </a:solidFill>
              <a:latin typeface="PF Din Text Cond Pro Обычный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33" hasCustomPrompt="1"/>
          </p:nvPr>
        </p:nvSpPr>
        <p:spPr>
          <a:xfrm>
            <a:off x="733249" y="988563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1" name="Прямая соединительная линия 20"/>
          <p:cNvCxnSpPr/>
          <p:nvPr userDrawn="1"/>
        </p:nvCxnSpPr>
        <p:spPr>
          <a:xfrm flipV="1">
            <a:off x="638063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9272904" y="1616077"/>
            <a:ext cx="2256000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4 ПОДЗАГОЛОВКА С ВЕРТИКАЛЬНЫМИ ТЕКСТОВЫМИ БЛОКАМИ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24"/>
          </p:nvPr>
        </p:nvSpPr>
        <p:spPr>
          <a:xfrm>
            <a:off x="6388100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6"/>
          </p:nvPr>
        </p:nvSpPr>
        <p:spPr>
          <a:xfrm>
            <a:off x="3484881" y="1616077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8"/>
          </p:nvPr>
        </p:nvSpPr>
        <p:spPr>
          <a:xfrm>
            <a:off x="600076" y="1616077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1200"/>
            </a:lvl2pPr>
            <a:lvl3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1050"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3612765" y="988563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6" name="Прямая соединительная линия 25"/>
          <p:cNvCxnSpPr/>
          <p:nvPr userDrawn="1"/>
        </p:nvCxnSpPr>
        <p:spPr>
          <a:xfrm flipV="1">
            <a:off x="3517579" y="988563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4"/>
          <p:cNvSpPr>
            <a:spLocks noGrp="1"/>
          </p:cNvSpPr>
          <p:nvPr>
            <p:ph type="body" sz="quarter" idx="35" hasCustomPrompt="1"/>
          </p:nvPr>
        </p:nvSpPr>
        <p:spPr>
          <a:xfrm>
            <a:off x="6510070" y="985687"/>
            <a:ext cx="2213153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 flipV="1">
            <a:off x="6414884" y="985687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Текст 4"/>
          <p:cNvSpPr>
            <a:spLocks noGrp="1"/>
          </p:cNvSpPr>
          <p:nvPr>
            <p:ph type="body" sz="quarter" idx="36" hasCustomPrompt="1"/>
          </p:nvPr>
        </p:nvSpPr>
        <p:spPr>
          <a:xfrm>
            <a:off x="9389585" y="985687"/>
            <a:ext cx="2136935" cy="5148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30" name="Прямая соединительная линия 29"/>
          <p:cNvCxnSpPr/>
          <p:nvPr userDrawn="1"/>
        </p:nvCxnSpPr>
        <p:spPr>
          <a:xfrm flipV="1">
            <a:off x="9294400" y="985687"/>
            <a:ext cx="0" cy="51480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5548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16">
          <p15:clr>
            <a:srgbClr val="FBAE40"/>
          </p15:clr>
        </p15:guide>
        <p15:guide id="2" pos="2744">
          <p15:clr>
            <a:srgbClr val="FBAE40"/>
          </p15:clr>
        </p15:guide>
        <p15:guide id="3" pos="1646">
          <p15:clr>
            <a:srgbClr val="FBAE40"/>
          </p15:clr>
        </p15:guide>
        <p15:guide id="4" pos="1392">
          <p15:clr>
            <a:srgbClr val="FBAE40"/>
          </p15:clr>
        </p15:guide>
        <p15:guide id="5" pos="4128">
          <p15:clr>
            <a:srgbClr val="FBAE40"/>
          </p15:clr>
        </p15:guide>
        <p15:guide id="6" pos="4377">
          <p15:clr>
            <a:srgbClr val="FBAE40"/>
          </p15:clr>
        </p15:guide>
        <p15:guide id="7" orient="horz" pos="1018">
          <p15:clr>
            <a:srgbClr val="FBAE40"/>
          </p15:clr>
        </p15:guide>
        <p15:guide id="8" orient="horz" pos="94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99440" y="975362"/>
            <a:ext cx="11003280" cy="539686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 marL="135731" indent="-135731">
              <a:defRPr lang="ru-RU" sz="14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defRPr lang="ru-RU" sz="12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616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Изображение и подпис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99440" y="975360"/>
            <a:ext cx="11003280" cy="54051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459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ри вертикальных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Объект 3"/>
          <p:cNvSpPr>
            <a:spLocks noGrp="1"/>
          </p:cNvSpPr>
          <p:nvPr>
            <p:ph sz="quarter" idx="18"/>
          </p:nvPr>
        </p:nvSpPr>
        <p:spPr>
          <a:xfrm>
            <a:off x="8315888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 marL="135731" indent="-135731">
              <a:defRPr lang="ru-RU" sz="14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defRPr lang="ru-RU" sz="12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20"/>
          </p:nvPr>
        </p:nvSpPr>
        <p:spPr>
          <a:xfrm>
            <a:off x="613232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 marL="135731" indent="-135731">
              <a:defRPr lang="ru-RU" sz="14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defRPr lang="ru-RU" sz="12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22"/>
          </p:nvPr>
        </p:nvSpPr>
        <p:spPr>
          <a:xfrm>
            <a:off x="4459712" y="976315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>
                <a:solidFill>
                  <a:schemeClr val="bg1"/>
                </a:solidFill>
              </a:defRPr>
            </a:lvl1pPr>
            <a:lvl2pPr marL="135731" indent="-135731">
              <a:defRPr lang="ru-RU" sz="14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2pPr>
            <a:lvl3pPr marL="263129" indent="-127397">
              <a:defRPr lang="ru-RU" sz="1200" kern="1200" dirty="0" smtClean="0">
                <a:solidFill>
                  <a:schemeClr val="bg1"/>
                </a:solidFill>
                <a:latin typeface="+mn-lt"/>
                <a:ea typeface="PF Din Text Cond Pro" charset="0"/>
                <a:cs typeface="PF Din Text Cond Pro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33443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848">
          <p15:clr>
            <a:srgbClr val="FBAE40"/>
          </p15:clr>
        </p15:guide>
        <p15:guide id="2" pos="2102">
          <p15:clr>
            <a:srgbClr val="FBAE40"/>
          </p15:clr>
        </p15:guide>
        <p15:guide id="3" pos="3926">
          <p15:clr>
            <a:srgbClr val="FBAE40"/>
          </p15:clr>
        </p15:guide>
        <p15:guide id="4" pos="3662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инверсионный макет с 6 блоками с подзаголовкам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00076" y="3942649"/>
            <a:ext cx="3296357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3666" y="3942649"/>
            <a:ext cx="3289247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8315888" y="980162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600076" y="980162"/>
            <a:ext cx="3296357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4453666" y="980162"/>
            <a:ext cx="3289247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5" name="Объект 3"/>
          <p:cNvSpPr>
            <a:spLocks noGrp="1"/>
          </p:cNvSpPr>
          <p:nvPr>
            <p:ph sz="quarter" idx="32"/>
          </p:nvPr>
        </p:nvSpPr>
        <p:spPr>
          <a:xfrm>
            <a:off x="613232" y="1616077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6" name="Объект 3"/>
          <p:cNvSpPr>
            <a:spLocks noGrp="1"/>
          </p:cNvSpPr>
          <p:nvPr>
            <p:ph sz="quarter" idx="33"/>
          </p:nvPr>
        </p:nvSpPr>
        <p:spPr>
          <a:xfrm>
            <a:off x="4453666" y="1616077"/>
            <a:ext cx="3289247" cy="1807845"/>
          </a:xfrm>
          <a:prstGeom prst="rect">
            <a:avLst/>
          </a:prstGeom>
        </p:spPr>
        <p:txBody>
          <a:bodyPr lIns="0" rIns="0"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Объект 3"/>
          <p:cNvSpPr>
            <a:spLocks noGrp="1"/>
          </p:cNvSpPr>
          <p:nvPr>
            <p:ph sz="quarter" idx="34"/>
          </p:nvPr>
        </p:nvSpPr>
        <p:spPr>
          <a:xfrm>
            <a:off x="8315889" y="1616077"/>
            <a:ext cx="3287151" cy="1807845"/>
          </a:xfrm>
          <a:prstGeom prst="rect">
            <a:avLst/>
          </a:prstGeom>
        </p:spPr>
        <p:txBody>
          <a:bodyPr lIns="0" rIns="0"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Объект 3"/>
          <p:cNvSpPr>
            <a:spLocks noGrp="1"/>
          </p:cNvSpPr>
          <p:nvPr>
            <p:ph sz="quarter" idx="30"/>
          </p:nvPr>
        </p:nvSpPr>
        <p:spPr>
          <a:xfrm>
            <a:off x="613232" y="456602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42" name="Объект 3"/>
          <p:cNvSpPr>
            <a:spLocks noGrp="1"/>
          </p:cNvSpPr>
          <p:nvPr>
            <p:ph sz="quarter" idx="31"/>
          </p:nvPr>
        </p:nvSpPr>
        <p:spPr>
          <a:xfrm>
            <a:off x="4453666" y="4566025"/>
            <a:ext cx="3289247" cy="1807845"/>
          </a:xfrm>
          <a:prstGeom prst="rect">
            <a:avLst/>
          </a:prstGeom>
        </p:spPr>
        <p:txBody>
          <a:bodyPr lIns="0" rIns="0"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Объект 3"/>
          <p:cNvSpPr>
            <a:spLocks noGrp="1"/>
          </p:cNvSpPr>
          <p:nvPr>
            <p:ph sz="quarter" idx="26"/>
          </p:nvPr>
        </p:nvSpPr>
        <p:spPr>
          <a:xfrm>
            <a:off x="8315889" y="4566025"/>
            <a:ext cx="3287151" cy="1807845"/>
          </a:xfrm>
          <a:prstGeom prst="rect">
            <a:avLst/>
          </a:prstGeom>
        </p:spPr>
        <p:txBody>
          <a:bodyPr lIns="0" rIns="0"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97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подзаголовка с чертой и текс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3 ПОДЗАГОЛОВКА С ТЕКСТОВЫМИ БЛОКАМИ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8"/>
          </p:nvPr>
        </p:nvSpPr>
        <p:spPr>
          <a:xfrm>
            <a:off x="8315888" y="1527177"/>
            <a:ext cx="3283200" cy="4848225"/>
          </a:xfrm>
          <a:prstGeom prst="rect">
            <a:avLst/>
          </a:prstGeom>
        </p:spPr>
        <p:txBody>
          <a:bodyPr lIns="0" rIns="0"/>
          <a:lstStyle>
            <a:lvl1pPr>
              <a:defRPr sz="1050"/>
            </a:lvl1pPr>
            <a:lvl2pPr>
              <a:defRPr sz="1050"/>
            </a:lvl2pPr>
            <a:lvl3pPr>
              <a:defRPr sz="9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20"/>
          </p:nvPr>
        </p:nvSpPr>
        <p:spPr>
          <a:xfrm>
            <a:off x="613232" y="1527177"/>
            <a:ext cx="3283200" cy="4848225"/>
          </a:xfrm>
          <a:prstGeom prst="rect">
            <a:avLst/>
          </a:prstGeom>
        </p:spPr>
        <p:txBody>
          <a:bodyPr lIns="0" rIns="0"/>
          <a:lstStyle>
            <a:lvl1pPr>
              <a:defRPr sz="1050"/>
            </a:lvl1pPr>
            <a:lvl2pPr>
              <a:defRPr sz="1050"/>
            </a:lvl2pPr>
            <a:lvl3pPr>
              <a:defRPr sz="9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2"/>
          </p:nvPr>
        </p:nvSpPr>
        <p:spPr>
          <a:xfrm>
            <a:off x="4459712" y="1527177"/>
            <a:ext cx="3283200" cy="4848225"/>
          </a:xfrm>
          <a:prstGeom prst="rect">
            <a:avLst/>
          </a:prstGeom>
        </p:spPr>
        <p:txBody>
          <a:bodyPr lIns="0" rIns="0"/>
          <a:lstStyle>
            <a:lvl1pPr>
              <a:defRPr sz="1050"/>
            </a:lvl1pPr>
            <a:lvl2pPr>
              <a:defRPr sz="1050"/>
            </a:lvl2pPr>
            <a:lvl3pPr>
              <a:defRPr sz="9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733249" y="988565"/>
            <a:ext cx="3178353" cy="41410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 flipV="1">
            <a:off x="638063" y="988565"/>
            <a:ext cx="0" cy="414109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 userDrawn="1"/>
        </p:nvCxnSpPr>
        <p:spPr>
          <a:xfrm flipV="1">
            <a:off x="4476965" y="988565"/>
            <a:ext cx="0" cy="414109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 flipV="1">
            <a:off x="8345069" y="988565"/>
            <a:ext cx="0" cy="414109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Текст 4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578968" y="988565"/>
            <a:ext cx="3178353" cy="41410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8424686" y="988565"/>
            <a:ext cx="3178353" cy="41410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351841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03">
          <p15:clr>
            <a:srgbClr val="FBAE40"/>
          </p15:clr>
        </p15:guide>
        <p15:guide id="2" pos="2464">
          <p15:clr>
            <a:srgbClr val="FBAE40"/>
          </p15:clr>
        </p15:guide>
        <p15:guide id="3" pos="4883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962">
          <p15:clr>
            <a:srgbClr val="FBAE40"/>
          </p15:clr>
        </p15:guide>
        <p15:guide id="6" orient="horz" pos="89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одерж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2115819" y="976313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14254" y="981180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3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115819" y="1561990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14254" y="1566857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819" y="2147667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7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14254" y="2152534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819" y="2733344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0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014254" y="2738211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2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819" y="3319021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20" hasCustomPrompt="1"/>
          </p:nvPr>
        </p:nvSpPr>
        <p:spPr>
          <a:xfrm>
            <a:off x="1014254" y="3323888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5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115819" y="3904698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6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14254" y="3909565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8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819" y="4490377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9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14254" y="4495244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30" name="Объект 15"/>
          <p:cNvSpPr txBox="1">
            <a:spLocks/>
          </p:cNvSpPr>
          <p:nvPr userDrawn="1"/>
        </p:nvSpPr>
        <p:spPr>
          <a:xfrm>
            <a:off x="-2040904" y="980551"/>
            <a:ext cx="1920220" cy="455877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838" indent="-169863" algn="l" defTabSz="914400" rtl="0" eaLnBrk="1" latinLnBrk="0" hangingPunct="1">
              <a:spcBef>
                <a:spcPts val="600"/>
              </a:spcBef>
              <a:buClr>
                <a:srgbClr val="4F81BD"/>
              </a:buClr>
              <a:buSzPct val="105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 </a:t>
            </a:r>
            <a:b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без подразделов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рекомендуется </a:t>
            </a:r>
            <a:b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использования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в презентации </a:t>
            </a:r>
            <a:b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показа на экране.</a:t>
            </a: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</a:t>
            </a:r>
            <a:r>
              <a:rPr lang="ru-RU" baseline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помогает аудитории ориентироваться в структуре презентации.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288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A848-36B3-47E0-9A52-CC7C8AEF4D5A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1214-3AA9-47F1-B80C-1308CC4602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8484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1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8">
            <a:extLst>
              <a:ext uri="{FF2B5EF4-FFF2-40B4-BE49-F238E27FC236}">
                <a16:creationId xmlns:a16="http://schemas.microsoft.com/office/drawing/2014/main" id="{61569E61-9793-9949-BB60-58FF684FF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8731" y="4005064"/>
            <a:ext cx="5354963" cy="1196360"/>
          </a:xfrm>
        </p:spPr>
        <p:txBody>
          <a:bodyPr wrap="square" lIns="0" rIns="0" anchor="t">
            <a:noAutofit/>
          </a:bodyPr>
          <a:lstStyle>
            <a:lvl1pPr>
              <a:spcBef>
                <a:spcPts val="0"/>
              </a:spcBef>
              <a:defRPr sz="1800" b="1" baseline="0">
                <a:solidFill>
                  <a:schemeClr val="tx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5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И.О. Фамилия докладчика</a:t>
            </a:r>
          </a:p>
          <a:p>
            <a:pPr lvl="0"/>
            <a:r>
              <a:rPr lang="ru-RU" dirty="0"/>
              <a:t>Должность докладчика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ED8F9A9-912E-B94D-A01A-D51291076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8883" y="957069"/>
            <a:ext cx="5354963" cy="664797"/>
          </a:xfrm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CD25E80B-C106-5C47-B5D6-47EA97A390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78731" y="5669272"/>
            <a:ext cx="5354963" cy="352016"/>
          </a:xfrm>
        </p:spPr>
        <p:txBody>
          <a:bodyPr wrap="square" lIns="0" rIns="0" anchor="t">
            <a:noAutofit/>
          </a:bodyPr>
          <a:lstStyle>
            <a:lvl1pPr>
              <a:spcBef>
                <a:spcPts val="0"/>
              </a:spcBef>
              <a:defRPr sz="1400" b="1" baseline="0">
                <a:solidFill>
                  <a:schemeClr val="tx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5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ДАТА  </a:t>
            </a:r>
            <a:r>
              <a:rPr lang="en-US" dirty="0"/>
              <a:t>I  </a:t>
            </a:r>
            <a:r>
              <a:rPr lang="ru-RU" dirty="0"/>
              <a:t>РЕГИОН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3843CB-D629-48BC-B10F-A3F0E746B7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16" y="908720"/>
            <a:ext cx="1763820" cy="5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945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1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893957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2115819" y="976313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1014254" y="981180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3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115819" y="1561990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4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14254" y="1566857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819" y="2147667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17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14254" y="2152534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7" hasCustomPrompt="1"/>
          </p:nvPr>
        </p:nvSpPr>
        <p:spPr>
          <a:xfrm>
            <a:off x="2115819" y="2733344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0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014254" y="2738211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2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2115819" y="3319021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3" name="Текст 10"/>
          <p:cNvSpPr>
            <a:spLocks noGrp="1"/>
          </p:cNvSpPr>
          <p:nvPr>
            <p:ph type="body" sz="quarter" idx="20" hasCustomPrompt="1"/>
          </p:nvPr>
        </p:nvSpPr>
        <p:spPr>
          <a:xfrm>
            <a:off x="1014254" y="3323888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5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2115819" y="3904698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6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14254" y="3909565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28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115819" y="4490377"/>
            <a:ext cx="9479516" cy="446197"/>
          </a:xfrm>
        </p:spPr>
        <p:txBody>
          <a:bodyPr anchor="ctr"/>
          <a:lstStyle>
            <a:lvl1pPr>
              <a:defRPr baseline="0"/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  <p:sp>
        <p:nvSpPr>
          <p:cNvPr id="29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1014254" y="4495244"/>
            <a:ext cx="383357" cy="436463"/>
          </a:xfrm>
        </p:spPr>
        <p:txBody>
          <a:bodyPr lIns="0" rIns="0" anchor="ctr"/>
          <a:lstStyle>
            <a:lvl1pPr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/>
              <a:t>№</a:t>
            </a:r>
            <a:endParaRPr lang="ru-RU" dirty="0"/>
          </a:p>
        </p:txBody>
      </p:sp>
      <p:sp>
        <p:nvSpPr>
          <p:cNvPr id="30" name="Объект 15"/>
          <p:cNvSpPr txBox="1">
            <a:spLocks/>
          </p:cNvSpPr>
          <p:nvPr userDrawn="1"/>
        </p:nvSpPr>
        <p:spPr>
          <a:xfrm>
            <a:off x="-2040904" y="980551"/>
            <a:ext cx="1920220" cy="455877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0838" indent="-169863" algn="l" defTabSz="914400" rtl="0" eaLnBrk="1" latinLnBrk="0" hangingPunct="1">
              <a:spcBef>
                <a:spcPts val="600"/>
              </a:spcBef>
              <a:buClr>
                <a:srgbClr val="4F81BD"/>
              </a:buClr>
              <a:buSzPct val="105000"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 </a:t>
            </a:r>
            <a:b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без подразделов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рекомендуется </a:t>
            </a:r>
            <a:b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использования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в презентации </a:t>
            </a:r>
            <a:b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для показа на экране.</a:t>
            </a:r>
          </a:p>
          <a:p>
            <a:r>
              <a:rPr lang="ru-RU" dirty="0">
                <a:solidFill>
                  <a:schemeClr val="tx1">
                    <a:lumMod val="60000"/>
                    <a:lumOff val="40000"/>
                  </a:schemeClr>
                </a:solidFill>
              </a:rPr>
              <a:t>Содержание</a:t>
            </a:r>
            <a:r>
              <a:rPr lang="ru-RU" baseline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помогает аудитории ориентироваться в структуре презентации.</a:t>
            </a:r>
            <a:endParaRPr lang="ru-RU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597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99440" y="975360"/>
            <a:ext cx="11003280" cy="539686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50994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99440" y="975360"/>
            <a:ext cx="11003280" cy="540512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89821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7" name="Объект 3"/>
          <p:cNvSpPr>
            <a:spLocks noGrp="1"/>
          </p:cNvSpPr>
          <p:nvPr>
            <p:ph sz="quarter" idx="19"/>
          </p:nvPr>
        </p:nvSpPr>
        <p:spPr>
          <a:xfrm>
            <a:off x="613997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1800201" y="976313"/>
            <a:ext cx="1800201" cy="33239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accent4"/>
                </a:solidFill>
              </a:rPr>
              <a:t>Макет настроен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для вывода любого содержимого в двух колонках, однако рекомендуется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не использовать его </a:t>
            </a:r>
            <a:br>
              <a:rPr lang="ru-RU" sz="1400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для вывода только текстовых блоков: в случае большого количества текста лучше разделить текст на несколько модулей (3-4), по возможности добавить иконки или иные графические объекты.</a:t>
            </a:r>
          </a:p>
        </p:txBody>
      </p:sp>
    </p:spTree>
    <p:extLst>
      <p:ext uri="{BB962C8B-B14F-4D97-AF65-F5344CB8AC3E}">
        <p14:creationId xmlns:p14="http://schemas.microsoft.com/office/powerpoint/2010/main" val="101109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79">
          <p15:clr>
            <a:srgbClr val="FBAE40"/>
          </p15:clr>
        </p15:guide>
        <p15:guide id="2" pos="400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1615440"/>
            <a:ext cx="522224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599440" y="1615440"/>
            <a:ext cx="5212080" cy="47599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08891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61">
          <p15:clr>
            <a:srgbClr val="FBAE40"/>
          </p15:clr>
        </p15:guide>
        <p15:guide id="2" pos="4019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00075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380480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00075" y="1616075"/>
            <a:ext cx="5211763" cy="476726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477165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61">
          <p15:clr>
            <a:srgbClr val="FBAE40"/>
          </p15:clr>
        </p15:guide>
        <p15:guide id="2" pos="4019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, объект,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6391275" y="976313"/>
            <a:ext cx="5211763" cy="538162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quarter" idx="18"/>
          </p:nvPr>
        </p:nvSpPr>
        <p:spPr>
          <a:xfrm>
            <a:off x="613997" y="976313"/>
            <a:ext cx="5222240" cy="539908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9"/>
          </p:nvPr>
        </p:nvSpPr>
        <p:spPr>
          <a:xfrm>
            <a:off x="6391275" y="1616075"/>
            <a:ext cx="5211763" cy="476726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382162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61">
          <p15:clr>
            <a:srgbClr val="FBAE40"/>
          </p15:clr>
        </p15:guide>
        <p15:guide id="2" pos="4019">
          <p15:clr>
            <a:srgbClr val="FBAE40"/>
          </p15:clr>
        </p15:guide>
        <p15:guide id="3" orient="horz" pos="954">
          <p15:clr>
            <a:srgbClr val="FBAE40"/>
          </p15:clr>
        </p15:guide>
        <p15:guide id="4" orient="horz" pos="101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599440" y="975360"/>
            <a:ext cx="11003280" cy="539686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361223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/>
          </p:nvPr>
        </p:nvSpPr>
        <p:spPr>
          <a:xfrm>
            <a:off x="6383338" y="1616076"/>
            <a:ext cx="5215482" cy="4759324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9"/>
          </p:nvPr>
        </p:nvSpPr>
        <p:spPr>
          <a:xfrm>
            <a:off x="605473" y="1616076"/>
            <a:ext cx="5203190" cy="4759324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99440" y="990321"/>
            <a:ext cx="11003279" cy="503518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17401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1018">
          <p15:clr>
            <a:srgbClr val="FBAE40"/>
          </p15:clr>
        </p15:guide>
        <p15:guide id="4" orient="horz" pos="95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3" y="980728"/>
            <a:ext cx="5203190" cy="513361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6380480" y="3928716"/>
            <a:ext cx="5222240" cy="521364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19"/>
          </p:nvPr>
        </p:nvSpPr>
        <p:spPr>
          <a:xfrm>
            <a:off x="605474" y="1624014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1"/>
          </p:nvPr>
        </p:nvSpPr>
        <p:spPr>
          <a:xfrm>
            <a:off x="6380480" y="4561841"/>
            <a:ext cx="5222558" cy="180932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1" name="Объект 3"/>
          <p:cNvSpPr>
            <a:spLocks noGrp="1"/>
          </p:cNvSpPr>
          <p:nvPr>
            <p:ph sz="quarter" idx="24"/>
          </p:nvPr>
        </p:nvSpPr>
        <p:spPr>
          <a:xfrm>
            <a:off x="6380480" y="1615441"/>
            <a:ext cx="5222558" cy="18135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05473" y="3928715"/>
            <a:ext cx="5203190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4" name="Объект 3"/>
          <p:cNvSpPr>
            <a:spLocks noGrp="1"/>
          </p:cNvSpPr>
          <p:nvPr>
            <p:ph sz="quarter" idx="26"/>
          </p:nvPr>
        </p:nvSpPr>
        <p:spPr>
          <a:xfrm>
            <a:off x="605474" y="4561840"/>
            <a:ext cx="5203189" cy="180932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2949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947">
          <p15:clr>
            <a:srgbClr val="FBAE40"/>
          </p15:clr>
        </p15:guide>
        <p15:guide id="4" orient="horz" pos="1018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470">
          <p15:clr>
            <a:srgbClr val="FBAE40"/>
          </p15:clr>
        </p15:guide>
        <p15:guide id="7" orient="horz" pos="2803">
          <p15:clr>
            <a:srgbClr val="FBAE40"/>
          </p15:clr>
        </p15:guide>
        <p15:guide id="8" orient="horz" pos="287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5"/>
            <a:ext cx="5208588" cy="244246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21"/>
          </p:nvPr>
        </p:nvSpPr>
        <p:spPr>
          <a:xfrm>
            <a:off x="6380480" y="3921760"/>
            <a:ext cx="5222240" cy="245872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05473" y="3928715"/>
            <a:ext cx="5203190" cy="521365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19"/>
          </p:nvPr>
        </p:nvSpPr>
        <p:spPr>
          <a:xfrm>
            <a:off x="605474" y="4572001"/>
            <a:ext cx="5203189" cy="1799168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380480" y="990320"/>
            <a:ext cx="5222240" cy="51336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4"/>
          </p:nvPr>
        </p:nvSpPr>
        <p:spPr>
          <a:xfrm>
            <a:off x="6380480" y="1615441"/>
            <a:ext cx="5222558" cy="1798319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5946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orient="horz" pos="2157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8"/>
          </p:nvPr>
        </p:nvSpPr>
        <p:spPr>
          <a:xfrm>
            <a:off x="8315888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20"/>
          </p:nvPr>
        </p:nvSpPr>
        <p:spPr>
          <a:xfrm>
            <a:off x="61323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Объект 3"/>
          <p:cNvSpPr>
            <a:spLocks noGrp="1"/>
          </p:cNvSpPr>
          <p:nvPr>
            <p:ph sz="quarter" idx="22"/>
          </p:nvPr>
        </p:nvSpPr>
        <p:spPr>
          <a:xfrm>
            <a:off x="4459712" y="1615440"/>
            <a:ext cx="3283200" cy="4759960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03424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3">
          <p15:clr>
            <a:srgbClr val="FBAE40"/>
          </p15:clr>
        </p15:guide>
        <p15:guide id="2" pos="2464">
          <p15:clr>
            <a:srgbClr val="FBAE40"/>
          </p15:clr>
        </p15:guide>
        <p15:guide id="3" pos="4883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1018">
          <p15:clr>
            <a:srgbClr val="FBAE40"/>
          </p15:clr>
        </p15:guide>
        <p15:guide id="6" orient="horz" pos="947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2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4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6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8" name="Объект 3"/>
          <p:cNvSpPr>
            <a:spLocks noGrp="1"/>
          </p:cNvSpPr>
          <p:nvPr>
            <p:ph sz="quarter" idx="24"/>
          </p:nvPr>
        </p:nvSpPr>
        <p:spPr>
          <a:xfrm>
            <a:off x="8315888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8315888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0" name="Объект 3"/>
          <p:cNvSpPr>
            <a:spLocks noGrp="1"/>
          </p:cNvSpPr>
          <p:nvPr>
            <p:ph sz="quarter" idx="26"/>
          </p:nvPr>
        </p:nvSpPr>
        <p:spPr>
          <a:xfrm>
            <a:off x="613232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61323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2" name="Объект 3"/>
          <p:cNvSpPr>
            <a:spLocks noGrp="1"/>
          </p:cNvSpPr>
          <p:nvPr>
            <p:ph sz="quarter" idx="28"/>
          </p:nvPr>
        </p:nvSpPr>
        <p:spPr>
          <a:xfrm>
            <a:off x="4459712" y="1616075"/>
            <a:ext cx="3283200" cy="1807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4459712" y="980160"/>
            <a:ext cx="3283200" cy="523519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76408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58">
          <p15:clr>
            <a:srgbClr val="FBAE40"/>
          </p15:clr>
        </p15:guide>
        <p15:guide id="2" pos="2803">
          <p15:clr>
            <a:srgbClr val="FBAE40"/>
          </p15:clr>
        </p15:guide>
        <p15:guide id="3" pos="5229">
          <p15:clr>
            <a:srgbClr val="FBAE40"/>
          </p15:clr>
        </p15:guide>
        <p15:guide id="4" pos="4890">
          <p15:clr>
            <a:srgbClr val="FBAE40"/>
          </p15:clr>
        </p15:guide>
        <p15:guide id="5" orient="horz" pos="947">
          <p15:clr>
            <a:srgbClr val="FBAE40"/>
          </p15:clr>
        </p15:guide>
        <p15:guide id="6" orient="horz" pos="2478">
          <p15:clr>
            <a:srgbClr val="FBAE40"/>
          </p15:clr>
        </p15:guide>
        <p15:guide id="7" orient="horz" pos="2157">
          <p15:clr>
            <a:srgbClr val="FBAE40"/>
          </p15:clr>
        </p15:guide>
        <p15:guide id="8" orient="horz" pos="1018">
          <p15:clr>
            <a:srgbClr val="FBAE40"/>
          </p15:clr>
        </p15:guide>
        <p15:guide id="9" orient="horz" pos="2874">
          <p15:clr>
            <a:srgbClr val="FBAE40"/>
          </p15:clr>
        </p15:guide>
        <p15:guide id="10" orient="horz" pos="2803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вертикальны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8"/>
          </p:nvPr>
        </p:nvSpPr>
        <p:spPr>
          <a:xfrm>
            <a:off x="8315888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20"/>
          </p:nvPr>
        </p:nvSpPr>
        <p:spPr>
          <a:xfrm>
            <a:off x="613232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22"/>
          </p:nvPr>
        </p:nvSpPr>
        <p:spPr>
          <a:xfrm>
            <a:off x="4459712" y="976313"/>
            <a:ext cx="3283200" cy="5399087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8536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64">
          <p15:clr>
            <a:srgbClr val="FBAE40"/>
          </p15:clr>
        </p15:guide>
        <p15:guide id="2" pos="2803">
          <p15:clr>
            <a:srgbClr val="FBAE40"/>
          </p15:clr>
        </p15:guide>
        <p15:guide id="3" pos="5235">
          <p15:clr>
            <a:srgbClr val="FBAE40"/>
          </p15:clr>
        </p15:guide>
        <p15:guide id="4" pos="4883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9272904" y="1616075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24"/>
          </p:nvPr>
        </p:nvSpPr>
        <p:spPr>
          <a:xfrm>
            <a:off x="6388099" y="1616075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6398259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quarter" idx="26"/>
          </p:nvPr>
        </p:nvSpPr>
        <p:spPr>
          <a:xfrm>
            <a:off x="3484880" y="1616075"/>
            <a:ext cx="2323628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27" hasCustomPrompt="1"/>
          </p:nvPr>
        </p:nvSpPr>
        <p:spPr>
          <a:xfrm>
            <a:off x="3492664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8"/>
          </p:nvPr>
        </p:nvSpPr>
        <p:spPr>
          <a:xfrm>
            <a:off x="600075" y="1616075"/>
            <a:ext cx="2346325" cy="47593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10235" y="990321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49113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2" pos="3659">
          <p15:clr>
            <a:srgbClr val="FBAE40"/>
          </p15:clr>
        </p15:guide>
        <p15:guide id="3" pos="2195">
          <p15:clr>
            <a:srgbClr val="FBAE40"/>
          </p15:clr>
        </p15:guide>
        <p15:guide id="4" pos="1856">
          <p15:clr>
            <a:srgbClr val="FBAE40"/>
          </p15:clr>
        </p15:guide>
        <p15:guide id="5" pos="5504">
          <p15:clr>
            <a:srgbClr val="FBAE40"/>
          </p15:clr>
        </p15:guide>
        <p15:guide id="6" pos="5836">
          <p15:clr>
            <a:srgbClr val="FBAE40"/>
          </p15:clr>
        </p15:guide>
        <p15:guide id="7" orient="horz" pos="1018">
          <p15:clr>
            <a:srgbClr val="FBAE40"/>
          </p15:clr>
        </p15:guide>
        <p15:guide id="8" orient="horz" pos="947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6"/>
            <a:ext cx="11002962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3" name="Объект 3"/>
          <p:cNvSpPr>
            <a:spLocks noGrp="1"/>
          </p:cNvSpPr>
          <p:nvPr>
            <p:ph sz="quarter" idx="18"/>
          </p:nvPr>
        </p:nvSpPr>
        <p:spPr>
          <a:xfrm>
            <a:off x="8315888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19" hasCustomPrompt="1"/>
          </p:nvPr>
        </p:nvSpPr>
        <p:spPr>
          <a:xfrm>
            <a:off x="8315888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5" name="Объект 3"/>
          <p:cNvSpPr>
            <a:spLocks noGrp="1"/>
          </p:cNvSpPr>
          <p:nvPr>
            <p:ph sz="quarter" idx="20"/>
          </p:nvPr>
        </p:nvSpPr>
        <p:spPr>
          <a:xfrm>
            <a:off x="61323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21" hasCustomPrompt="1"/>
          </p:nvPr>
        </p:nvSpPr>
        <p:spPr>
          <a:xfrm>
            <a:off x="61323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22"/>
          </p:nvPr>
        </p:nvSpPr>
        <p:spPr>
          <a:xfrm>
            <a:off x="4459712" y="4562475"/>
            <a:ext cx="3283200" cy="1820863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459712" y="3942649"/>
            <a:ext cx="32832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99957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64">
          <p15:clr>
            <a:srgbClr val="FBAE40"/>
          </p15:clr>
        </p15:guide>
        <p15:guide id="2" pos="2797">
          <p15:clr>
            <a:srgbClr val="FBAE40"/>
          </p15:clr>
        </p15:guide>
        <p15:guide id="3" pos="4890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2483">
          <p15:clr>
            <a:srgbClr val="FBAE40"/>
          </p15:clr>
        </p15:guide>
        <p15:guide id="7" orient="horz" pos="2797">
          <p15:clr>
            <a:srgbClr val="FBAE40"/>
          </p15:clr>
        </p15:guide>
        <p15:guide id="8" orient="horz" pos="287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600075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1"/>
          </p:nvPr>
        </p:nvSpPr>
        <p:spPr>
          <a:xfrm>
            <a:off x="4440238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10563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5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1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2" y="3110601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9"/>
          </p:nvPr>
        </p:nvSpPr>
        <p:spPr>
          <a:xfrm>
            <a:off x="600075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20"/>
          </p:nvPr>
        </p:nvSpPr>
        <p:spPr>
          <a:xfrm>
            <a:off x="4440238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21"/>
          </p:nvPr>
        </p:nvSpPr>
        <p:spPr>
          <a:xfrm>
            <a:off x="8310563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600075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4442961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Текст 6"/>
          <p:cNvSpPr>
            <a:spLocks noGrp="1"/>
          </p:cNvSpPr>
          <p:nvPr>
            <p:ph type="body" sz="quarter" idx="24"/>
          </p:nvPr>
        </p:nvSpPr>
        <p:spPr>
          <a:xfrm>
            <a:off x="8314782" y="5949939"/>
            <a:ext cx="3311525" cy="432048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9287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3678">
          <p15:clr>
            <a:srgbClr val="FBAE40"/>
          </p15:clr>
        </p15:guide>
        <p15:guide id="1" pos="2464">
          <p15:clr>
            <a:srgbClr val="FBAE40"/>
          </p15:clr>
        </p15:guide>
        <p15:guide id="2" pos="2797">
          <p15:clr>
            <a:srgbClr val="FBAE40"/>
          </p15:clr>
        </p15:guide>
        <p15:guide id="3" pos="4890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1950">
          <p15:clr>
            <a:srgbClr val="FBAE40"/>
          </p15:clr>
        </p15:guide>
        <p15:guide id="6" orient="horz" pos="2235">
          <p15:clr>
            <a:srgbClr val="FBAE40"/>
          </p15:clr>
        </p15:guide>
        <p15:guide id="7" orient="horz" pos="2404">
          <p15:clr>
            <a:srgbClr val="FBAE40"/>
          </p15:clr>
        </p15:guide>
        <p15:guide id="8" orient="horz" pos="374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говые заполнители под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600075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1"/>
          </p:nvPr>
        </p:nvSpPr>
        <p:spPr>
          <a:xfrm>
            <a:off x="4440238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10563" y="976313"/>
            <a:ext cx="2020639" cy="2020639"/>
          </a:xfrm>
          <a:prstGeom prst="ellipse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6"/>
          </p:nvPr>
        </p:nvSpPr>
        <p:spPr>
          <a:xfrm>
            <a:off x="600075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Текст 6"/>
          <p:cNvSpPr>
            <a:spLocks noGrp="1"/>
          </p:cNvSpPr>
          <p:nvPr>
            <p:ph type="body" sz="quarter" idx="17"/>
          </p:nvPr>
        </p:nvSpPr>
        <p:spPr>
          <a:xfrm>
            <a:off x="4442961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18"/>
          </p:nvPr>
        </p:nvSpPr>
        <p:spPr>
          <a:xfrm>
            <a:off x="8314782" y="3110601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9"/>
          </p:nvPr>
        </p:nvSpPr>
        <p:spPr>
          <a:xfrm>
            <a:off x="2520156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20"/>
          </p:nvPr>
        </p:nvSpPr>
        <p:spPr>
          <a:xfrm>
            <a:off x="6375400" y="3815651"/>
            <a:ext cx="2020639" cy="2020639"/>
          </a:xfrm>
          <a:prstGeom prst="ellipse">
            <a:avLst/>
          </a:prstGeom>
        </p:spPr>
        <p:txBody>
          <a:bodyPr lIns="0" rIns="0"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4" name="Текст 6"/>
          <p:cNvSpPr>
            <a:spLocks noGrp="1"/>
          </p:cNvSpPr>
          <p:nvPr>
            <p:ph type="body" sz="quarter" idx="22"/>
          </p:nvPr>
        </p:nvSpPr>
        <p:spPr>
          <a:xfrm>
            <a:off x="2520156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6"/>
          <p:cNvSpPr>
            <a:spLocks noGrp="1"/>
          </p:cNvSpPr>
          <p:nvPr>
            <p:ph type="body" sz="quarter" idx="23"/>
          </p:nvPr>
        </p:nvSpPr>
        <p:spPr>
          <a:xfrm>
            <a:off x="6375400" y="5949939"/>
            <a:ext cx="3311525" cy="432048"/>
          </a:xfrm>
        </p:spPr>
        <p:txBody>
          <a:bodyPr lIns="0" rIns="0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19061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64">
          <p15:clr>
            <a:srgbClr val="FBAE40"/>
          </p15:clr>
        </p15:guide>
        <p15:guide id="2" pos="2797">
          <p15:clr>
            <a:srgbClr val="FBAE40"/>
          </p15:clr>
        </p15:guide>
        <p15:guide id="3" pos="4890">
          <p15:clr>
            <a:srgbClr val="FBAE40"/>
          </p15:clr>
        </p15:guide>
        <p15:guide id="4" pos="5235">
          <p15:clr>
            <a:srgbClr val="FBAE40"/>
          </p15:clr>
        </p15:guide>
        <p15:guide id="5" orient="horz" pos="1950">
          <p15:clr>
            <a:srgbClr val="FBAE40"/>
          </p15:clr>
        </p15:guide>
        <p15:guide id="6" orient="horz" pos="2235">
          <p15:clr>
            <a:srgbClr val="FBAE40"/>
          </p15:clr>
        </p15:guide>
        <p15:guide id="7" orient="horz" pos="2404">
          <p15:clr>
            <a:srgbClr val="FBAE40"/>
          </p15:clr>
        </p15:guide>
        <p15:guide id="8" orient="horz" pos="3748">
          <p15:clr>
            <a:srgbClr val="FBAE40"/>
          </p15:clr>
        </p15:guide>
        <p15:guide id="9" orient="horz" pos="36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Изображение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99440" y="975360"/>
            <a:ext cx="11003280" cy="540512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99301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дзаголовок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0" name="Объект 3"/>
          <p:cNvSpPr>
            <a:spLocks noGrp="1"/>
          </p:cNvSpPr>
          <p:nvPr>
            <p:ph sz="quarter" idx="24"/>
          </p:nvPr>
        </p:nvSpPr>
        <p:spPr>
          <a:xfrm>
            <a:off x="600076" y="981076"/>
            <a:ext cx="11002962" cy="2447924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Объект 3"/>
          <p:cNvSpPr>
            <a:spLocks noGrp="1"/>
          </p:cNvSpPr>
          <p:nvPr>
            <p:ph sz="quarter" idx="25"/>
          </p:nvPr>
        </p:nvSpPr>
        <p:spPr>
          <a:xfrm>
            <a:off x="9272904" y="4562475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Объект 3"/>
          <p:cNvSpPr>
            <a:spLocks noGrp="1"/>
          </p:cNvSpPr>
          <p:nvPr>
            <p:ph sz="quarter" idx="26"/>
          </p:nvPr>
        </p:nvSpPr>
        <p:spPr>
          <a:xfrm>
            <a:off x="6388099" y="4562475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Объект 3"/>
          <p:cNvSpPr>
            <a:spLocks noGrp="1"/>
          </p:cNvSpPr>
          <p:nvPr>
            <p:ph sz="quarter" idx="27"/>
          </p:nvPr>
        </p:nvSpPr>
        <p:spPr>
          <a:xfrm>
            <a:off x="3484880" y="4562475"/>
            <a:ext cx="2323628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0" name="Объект 3"/>
          <p:cNvSpPr>
            <a:spLocks noGrp="1"/>
          </p:cNvSpPr>
          <p:nvPr>
            <p:ph sz="quarter" idx="28"/>
          </p:nvPr>
        </p:nvSpPr>
        <p:spPr>
          <a:xfrm>
            <a:off x="600075" y="4562475"/>
            <a:ext cx="2346325" cy="1812925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/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9280688" y="3940952"/>
            <a:ext cx="231840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29" hasCustomPrompt="1"/>
          </p:nvPr>
        </p:nvSpPr>
        <p:spPr>
          <a:xfrm>
            <a:off x="6398258" y="3940952"/>
            <a:ext cx="2339341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3" name="Текст 4"/>
          <p:cNvSpPr>
            <a:spLocks noGrp="1"/>
          </p:cNvSpPr>
          <p:nvPr>
            <p:ph type="body" sz="quarter" idx="30" hasCustomPrompt="1"/>
          </p:nvPr>
        </p:nvSpPr>
        <p:spPr>
          <a:xfrm>
            <a:off x="3492664" y="3940952"/>
            <a:ext cx="2315999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1" hasCustomPrompt="1"/>
          </p:nvPr>
        </p:nvSpPr>
        <p:spPr>
          <a:xfrm>
            <a:off x="610235" y="3940952"/>
            <a:ext cx="2345690" cy="486000"/>
          </a:xfrm>
          <a:prstGeom prst="rect">
            <a:avLst/>
          </a:prstGeom>
        </p:spPr>
        <p:txBody>
          <a:bodyPr lIns="0" rIns="0" anchor="t" anchorCtr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90432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62">
          <p15:clr>
            <a:srgbClr val="FBAE40"/>
          </p15:clr>
        </p15:guide>
        <p15:guide id="2" pos="2195">
          <p15:clr>
            <a:srgbClr val="FBAE40"/>
          </p15:clr>
        </p15:guide>
        <p15:guide id="3" pos="3659">
          <p15:clr>
            <a:srgbClr val="FBAE40"/>
          </p15:clr>
        </p15:guide>
        <p15:guide id="4" pos="4021">
          <p15:clr>
            <a:srgbClr val="FBAE40"/>
          </p15:clr>
        </p15:guide>
        <p15:guide id="5" pos="5504">
          <p15:clr>
            <a:srgbClr val="FBAE40"/>
          </p15:clr>
        </p15:guide>
        <p15:guide id="6" pos="5837">
          <p15:clr>
            <a:srgbClr val="FBAE40"/>
          </p15:clr>
        </p15:guide>
        <p15:guide id="7" orient="horz" pos="2478">
          <p15:clr>
            <a:srgbClr val="FBAE40"/>
          </p15:clr>
        </p15:guide>
        <p15:guide id="8" orient="horz" pos="2160">
          <p15:clr>
            <a:srgbClr val="FBAE40"/>
          </p15:clr>
        </p15:guide>
        <p15:guide id="9" orient="horz" pos="2795">
          <p15:clr>
            <a:srgbClr val="FBAE40"/>
          </p15:clr>
        </p15:guide>
        <p15:guide id="10" orient="horz" pos="2874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подзаголовками горизонта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5"/>
          <p:cNvSpPr>
            <a:spLocks noGrp="1"/>
          </p:cNvSpPr>
          <p:nvPr>
            <p:ph type="body" sz="quarter" idx="27" hasCustomPrompt="1"/>
          </p:nvPr>
        </p:nvSpPr>
        <p:spPr>
          <a:xfrm>
            <a:off x="600075" y="3933825"/>
            <a:ext cx="11002963" cy="503238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33" name="Объект 32"/>
          <p:cNvSpPr>
            <a:spLocks noGrp="1"/>
          </p:cNvSpPr>
          <p:nvPr>
            <p:ph sz="quarter" idx="30" hasCustomPrompt="1"/>
          </p:nvPr>
        </p:nvSpPr>
        <p:spPr>
          <a:xfrm>
            <a:off x="600075" y="4562475"/>
            <a:ext cx="11002963" cy="180869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31" hasCustomPrompt="1"/>
          </p:nvPr>
        </p:nvSpPr>
        <p:spPr>
          <a:xfrm>
            <a:off x="600075" y="975360"/>
            <a:ext cx="11002963" cy="505112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8" name="Объект 32"/>
          <p:cNvSpPr>
            <a:spLocks noGrp="1"/>
          </p:cNvSpPr>
          <p:nvPr>
            <p:ph sz="quarter" idx="32" hasCustomPrompt="1"/>
          </p:nvPr>
        </p:nvSpPr>
        <p:spPr>
          <a:xfrm>
            <a:off x="600075" y="1616075"/>
            <a:ext cx="11002963" cy="1812926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4265317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478">
          <p15:clr>
            <a:srgbClr val="FBAE40"/>
          </p15:clr>
        </p15:guide>
        <p15:guide id="3" orient="horz" pos="2795">
          <p15:clr>
            <a:srgbClr val="FBAE40"/>
          </p15:clr>
        </p15:guide>
        <p15:guide id="4" orient="horz" pos="2874">
          <p15:clr>
            <a:srgbClr val="FBAE40"/>
          </p15:clr>
        </p15:guide>
        <p15:guide id="5" orient="horz" pos="941">
          <p15:clr>
            <a:srgbClr val="FBAE40"/>
          </p15:clr>
        </p15:guide>
        <p15:guide id="6" orient="horz" pos="101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: дв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4"/>
          <p:cNvSpPr>
            <a:spLocks noGrp="1"/>
          </p:cNvSpPr>
          <p:nvPr>
            <p:ph sz="quarter" idx="16"/>
          </p:nvPr>
        </p:nvSpPr>
        <p:spPr>
          <a:xfrm>
            <a:off x="600075" y="3921124"/>
            <a:ext cx="11002963" cy="245427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2"/>
          </p:nvPr>
        </p:nvSpPr>
        <p:spPr>
          <a:xfrm>
            <a:off x="6383338" y="981075"/>
            <a:ext cx="5219700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7"/>
          </p:nvPr>
        </p:nvSpPr>
        <p:spPr>
          <a:xfrm>
            <a:off x="600076" y="981075"/>
            <a:ext cx="5208588" cy="244284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24723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2" orient="horz" pos="2157">
          <p15:clr>
            <a:srgbClr val="FBAE40"/>
          </p15:clr>
        </p15:guide>
        <p15:guide id="3" orient="horz" pos="2470">
          <p15:clr>
            <a:srgbClr val="FBAE40"/>
          </p15:clr>
        </p15:guide>
        <p15:guide id="4" pos="3659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: дв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383338" y="984847"/>
            <a:ext cx="5219700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7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83338" y="3933824"/>
            <a:ext cx="5219700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2"/>
          </p:nvPr>
        </p:nvSpPr>
        <p:spPr>
          <a:xfrm>
            <a:off x="600076" y="981075"/>
            <a:ext cx="5208588" cy="5399405"/>
          </a:xfrm>
          <a:prstGeom prst="rect">
            <a:avLst/>
          </a:prstGeom>
        </p:spPr>
        <p:txBody>
          <a:bodyPr lIns="0" rIns="0"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93870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21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47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34"/>
          <p:cNvSpPr>
            <a:spLocks noGrp="1"/>
          </p:cNvSpPr>
          <p:nvPr>
            <p:ph sz="quarter" idx="31" hasCustomPrompt="1"/>
          </p:nvPr>
        </p:nvSpPr>
        <p:spPr>
          <a:xfrm>
            <a:off x="600075" y="986473"/>
            <a:ext cx="5208588" cy="2444153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sz="14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12" name="Объект 40"/>
          <p:cNvSpPr>
            <a:spLocks noGrp="1"/>
          </p:cNvSpPr>
          <p:nvPr>
            <p:ph sz="quarter" idx="34" hasCustomPrompt="1"/>
          </p:nvPr>
        </p:nvSpPr>
        <p:spPr>
          <a:xfrm>
            <a:off x="6391388" y="393545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13" name="Объект 40"/>
          <p:cNvSpPr>
            <a:spLocks noGrp="1"/>
          </p:cNvSpPr>
          <p:nvPr>
            <p:ph sz="quarter" idx="35" hasCustomPrompt="1"/>
          </p:nvPr>
        </p:nvSpPr>
        <p:spPr>
          <a:xfrm>
            <a:off x="600075" y="393545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6" name="Объект 40"/>
          <p:cNvSpPr>
            <a:spLocks noGrp="1"/>
          </p:cNvSpPr>
          <p:nvPr>
            <p:ph sz="quarter" idx="36" hasCustomPrompt="1"/>
          </p:nvPr>
        </p:nvSpPr>
        <p:spPr>
          <a:xfrm>
            <a:off x="6389415" y="998220"/>
            <a:ext cx="5208588" cy="24466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800"/>
              </a:spcBef>
              <a:buFont typeface="Wingdings" pitchFamily="2" charset="2"/>
              <a:defRPr lang="ru-RU" sz="14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</p:spTree>
    <p:extLst>
      <p:ext uri="{BB962C8B-B14F-4D97-AF65-F5344CB8AC3E}">
        <p14:creationId xmlns:p14="http://schemas.microsoft.com/office/powerpoint/2010/main" val="415034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21">
          <p15:clr>
            <a:srgbClr val="FBAE40"/>
          </p15:clr>
        </p15:guide>
        <p15:guide id="2" orient="horz" pos="2170">
          <p15:clr>
            <a:srgbClr val="FBAE40"/>
          </p15:clr>
        </p15:guide>
        <p15:guide id="3" orient="horz" pos="2477">
          <p15:clr>
            <a:srgbClr val="FBAE40"/>
          </p15:clr>
        </p15:guide>
        <p15:guide id="4" pos="3659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ПРИЛОЖЕНИЕ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0"/>
          </p:nvPr>
        </p:nvSpPr>
        <p:spPr>
          <a:xfrm>
            <a:off x="600074" y="981075"/>
            <a:ext cx="11002645" cy="5394325"/>
          </a:xfrm>
        </p:spPr>
        <p:txBody>
          <a:bodyPr lIns="0" r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295948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3219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4272153" y="4437112"/>
            <a:ext cx="7331415" cy="764312"/>
          </a:xfrm>
        </p:spPr>
        <p:txBody>
          <a:bodyPr wrap="square" lIns="0" rIns="0" anchor="t">
            <a:noAutofit/>
          </a:bodyPr>
          <a:lstStyle>
            <a:lvl1pPr>
              <a:spcBef>
                <a:spcPts val="0"/>
              </a:spcBef>
              <a:defRPr sz="1800" b="1" baseline="0">
                <a:solidFill>
                  <a:schemeClr val="bg1"/>
                </a:solidFill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500" b="1">
                <a:solidFill>
                  <a:schemeClr val="bg1"/>
                </a:solidFill>
              </a:defRPr>
            </a:lvl3pPr>
            <a:lvl4pPr>
              <a:defRPr sz="2400" b="1">
                <a:solidFill>
                  <a:schemeClr val="bg1"/>
                </a:solidFill>
              </a:defRPr>
            </a:lvl4pPr>
            <a:lvl5pPr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И.О. Фамилия докладчика</a:t>
            </a:r>
          </a:p>
          <a:p>
            <a:pPr lvl="0"/>
            <a:r>
              <a:rPr lang="ru-RU" dirty="0" smtClean="0"/>
              <a:t>Должность докладчика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271798" y="2188258"/>
            <a:ext cx="7331769" cy="664797"/>
          </a:xfrm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4277845" y="5733258"/>
            <a:ext cx="2193868" cy="269875"/>
          </a:xfrm>
          <a:solidFill>
            <a:schemeClr val="bg1"/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     |</a:t>
            </a:r>
            <a:endParaRPr lang="ru-RU" dirty="0"/>
          </a:p>
        </p:txBody>
      </p:sp>
      <p:sp>
        <p:nvSpPr>
          <p:cNvPr id="16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71799" y="5733258"/>
            <a:ext cx="1111547" cy="269875"/>
          </a:xfrm>
          <a:noFill/>
        </p:spPr>
        <p:txBody>
          <a:bodyPr lIns="36000" rIns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   МЕСЯЦ 2021</a:t>
            </a:r>
            <a:endParaRPr lang="ru-RU" dirty="0"/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5575365" y="5733258"/>
            <a:ext cx="896347" cy="269875"/>
          </a:xfrm>
          <a:solidFill>
            <a:schemeClr val="bg1"/>
          </a:solidFill>
        </p:spPr>
        <p:txBody>
          <a:bodyPr lIns="36000" rIns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  РЕГИОН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282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Раздел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459013" y="1772940"/>
            <a:ext cx="5285392" cy="1296020"/>
          </a:xfrm>
          <a:prstGeom prst="rect">
            <a:avLst/>
          </a:prstGeom>
        </p:spPr>
        <p:txBody>
          <a:bodyPr lIns="0" rIns="0" anchor="t" anchorCtr="0"/>
          <a:lstStyle>
            <a:lvl1pPr>
              <a:defRPr sz="1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Название раздела в одну</a:t>
            </a:r>
            <a:br>
              <a:rPr lang="ru-RU" dirty="0" smtClean="0"/>
            </a:br>
            <a:r>
              <a:rPr lang="ru-RU" dirty="0" smtClean="0"/>
              <a:t>или несколько строк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313355" y="1344878"/>
            <a:ext cx="838429" cy="871297"/>
          </a:xfrm>
          <a:prstGeom prst="rect">
            <a:avLst/>
          </a:prstGeom>
        </p:spPr>
        <p:txBody>
          <a:bodyPr lIns="0" rIns="0" anchor="ctr" anchorCtr="0"/>
          <a:lstStyle>
            <a:lvl1pPr algn="ctr">
              <a:defRPr sz="45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4701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234720" y="3861048"/>
            <a:ext cx="8368315" cy="720080"/>
          </a:xfrm>
          <a:prstGeom prst="rect">
            <a:avLst/>
          </a:prstGeom>
        </p:spPr>
        <p:txBody>
          <a:bodyPr lIns="0" rIns="0" anchor="ctr"/>
          <a:lstStyle>
            <a:lvl1pPr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НАЗВАНИЕ РАЗДЕЛА В ОДНУ</a:t>
            </a:r>
            <a:br>
              <a:rPr lang="ru-RU" dirty="0" smtClean="0"/>
            </a:br>
            <a:r>
              <a:rPr lang="ru-RU" dirty="0" smtClean="0"/>
              <a:t>ИЛИ НЕСКОЛЬКО СТРОК</a:t>
            </a:r>
            <a:endParaRPr lang="ru-RU" dirty="0"/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234719" y="2545204"/>
            <a:ext cx="792088" cy="871297"/>
          </a:xfrm>
          <a:prstGeom prst="rect">
            <a:avLst/>
          </a:prstGeom>
        </p:spPr>
        <p:txBody>
          <a:bodyPr lIns="0" rIns="0" anchor="ctr" anchorCtr="0"/>
          <a:lstStyle>
            <a:lvl1pPr algn="l"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№</a:t>
            </a:r>
            <a:endParaRPr lang="ru-RU" dirty="0"/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12" hasCustomPrompt="1"/>
          </p:nvPr>
        </p:nvSpPr>
        <p:spPr>
          <a:xfrm>
            <a:off x="3234720" y="4806984"/>
            <a:ext cx="8368319" cy="720080"/>
          </a:xfrm>
          <a:prstGeom prst="rect">
            <a:avLst/>
          </a:prstGeom>
        </p:spPr>
        <p:txBody>
          <a:bodyPr lIns="0" rIns="0" anchor="ctr"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Краткое пояснение названия</a:t>
            </a:r>
            <a:br>
              <a:rPr lang="ru-RU" dirty="0" smtClean="0"/>
            </a:br>
            <a:r>
              <a:rPr lang="ru-RU" dirty="0" smtClean="0"/>
              <a:t>в одну или две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1392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52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34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28.xml"/><Relationship Id="rId37" Type="http://schemas.openxmlformats.org/officeDocument/2006/relationships/image" Target="../media/image10.png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26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5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29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slideLayout" Target="../slideLayouts/slideLayout155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slideLayout" Target="../slideLayouts/slideLayout154.xml"/><Relationship Id="rId28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31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Relationship Id="rId27" Type="http://schemas.openxmlformats.org/officeDocument/2006/relationships/slideLayout" Target="../slideLayouts/slideLayout158.xml"/><Relationship Id="rId30" Type="http://schemas.openxmlformats.org/officeDocument/2006/relationships/slideLayout" Target="../slideLayouts/slideLayout1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Eng" hidden="1"/>
          <p:cNvSpPr/>
          <p:nvPr userDrawn="1"/>
        </p:nvSpPr>
        <p:spPr>
          <a:xfrm>
            <a:off x="7246933" y="6500048"/>
            <a:ext cx="4200000" cy="16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algn="r"/>
            <a:r>
              <a:rPr lang="en-US" sz="1000" noProof="0" dirty="0">
                <a:solidFill>
                  <a:schemeClr val="bg2"/>
                </a:solidFill>
              </a:rPr>
              <a:t>Gazprom</a:t>
            </a:r>
            <a:r>
              <a:rPr lang="en-US" sz="1000" baseline="0" noProof="0" dirty="0">
                <a:solidFill>
                  <a:schemeClr val="bg2"/>
                </a:solidFill>
              </a:rPr>
              <a:t> </a:t>
            </a:r>
            <a:r>
              <a:rPr lang="en-US" sz="1000" baseline="0" noProof="0" dirty="0" err="1">
                <a:solidFill>
                  <a:schemeClr val="bg2"/>
                </a:solidFill>
              </a:rPr>
              <a:t>Neft</a:t>
            </a:r>
            <a:endParaRPr lang="ru-RU" sz="1000" noProof="0" dirty="0">
              <a:solidFill>
                <a:schemeClr val="bg2"/>
              </a:solidFill>
            </a:endParaRPr>
          </a:p>
        </p:txBody>
      </p:sp>
      <p:sp>
        <p:nvSpPr>
          <p:cNvPr id="33" name="Текст 2"/>
          <p:cNvSpPr>
            <a:spLocks noGrp="1"/>
          </p:cNvSpPr>
          <p:nvPr>
            <p:ph type="body" idx="1"/>
          </p:nvPr>
        </p:nvSpPr>
        <p:spPr>
          <a:xfrm>
            <a:off x="599441" y="981512"/>
            <a:ext cx="11003279" cy="5390713"/>
          </a:xfrm>
          <a:prstGeom prst="rect">
            <a:avLst/>
          </a:prstGeom>
          <a:ln>
            <a:noFill/>
          </a:ln>
        </p:spPr>
        <p:txBody>
          <a:bodyPr vert="horz" lIns="72000" tIns="0" rIns="7200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Первый уровень</a:t>
            </a:r>
          </a:p>
          <a:p>
            <a:pPr lvl="2"/>
            <a:r>
              <a:rPr lang="ru-RU" dirty="0"/>
              <a:t>Второй уровень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081195" y="6542052"/>
            <a:ext cx="521525" cy="161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r"/>
            <a:fld id="{AF528B6D-1001-487C-8FFE-85B114390330}" type="slidenum">
              <a:rPr lang="ru-RU" sz="1200" b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PF Din Text Cond Pro" charset="0"/>
                <a:cs typeface="PF Din Text Cond Pro" charset="0"/>
              </a:rPr>
              <a:pPr algn="r"/>
              <a:t>‹#›</a:t>
            </a:fld>
            <a:endParaRPr lang="ru-RU" sz="1200" b="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PF Din Text Cond Pro" charset="0"/>
              <a:cs typeface="PF Din Text Cond Pro" charset="0"/>
            </a:endParaRP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2115819" y="379859"/>
            <a:ext cx="9486901" cy="43135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grpSp>
        <p:nvGrpSpPr>
          <p:cNvPr id="27" name="Группа 26"/>
          <p:cNvGrpSpPr/>
          <p:nvPr userDrawn="1"/>
        </p:nvGrpSpPr>
        <p:grpSpPr>
          <a:xfrm>
            <a:off x="613117" y="323850"/>
            <a:ext cx="1138551" cy="321285"/>
            <a:chOff x="0" y="687388"/>
            <a:chExt cx="1440180" cy="406401"/>
          </a:xfrm>
          <a:solidFill>
            <a:schemeClr val="accent1"/>
          </a:solidFill>
        </p:grpSpPr>
        <p:grpSp>
          <p:nvGrpSpPr>
            <p:cNvPr id="28" name="Группа 27"/>
            <p:cNvGrpSpPr/>
            <p:nvPr userDrawn="1"/>
          </p:nvGrpSpPr>
          <p:grpSpPr>
            <a:xfrm>
              <a:off x="493068" y="808707"/>
              <a:ext cx="947112" cy="176599"/>
              <a:chOff x="614988" y="259248"/>
              <a:chExt cx="1041891" cy="194272"/>
            </a:xfrm>
            <a:grpFill/>
          </p:grpSpPr>
          <p:sp>
            <p:nvSpPr>
              <p:cNvPr id="54" name="Freeform 5"/>
              <p:cNvSpPr>
                <a:spLocks noEditPoints="1"/>
              </p:cNvSpPr>
              <p:nvPr/>
            </p:nvSpPr>
            <p:spPr bwMode="auto">
              <a:xfrm>
                <a:off x="614988" y="260485"/>
                <a:ext cx="122502" cy="190560"/>
              </a:xfrm>
              <a:custGeom>
                <a:avLst/>
                <a:gdLst>
                  <a:gd name="T0" fmla="*/ 723 w 1181"/>
                  <a:gd name="T1" fmla="*/ 773 h 1846"/>
                  <a:gd name="T2" fmla="*/ 688 w 1181"/>
                  <a:gd name="T3" fmla="*/ 793 h 1846"/>
                  <a:gd name="T4" fmla="*/ 650 w 1181"/>
                  <a:gd name="T5" fmla="*/ 806 h 1846"/>
                  <a:gd name="T6" fmla="*/ 611 w 1181"/>
                  <a:gd name="T7" fmla="*/ 813 h 1846"/>
                  <a:gd name="T8" fmla="*/ 385 w 1181"/>
                  <a:gd name="T9" fmla="*/ 813 h 1846"/>
                  <a:gd name="T10" fmla="*/ 587 w 1181"/>
                  <a:gd name="T11" fmla="*/ 355 h 1846"/>
                  <a:gd name="T12" fmla="*/ 635 w 1181"/>
                  <a:gd name="T13" fmla="*/ 358 h 1846"/>
                  <a:gd name="T14" fmla="*/ 677 w 1181"/>
                  <a:gd name="T15" fmla="*/ 368 h 1846"/>
                  <a:gd name="T16" fmla="*/ 696 w 1181"/>
                  <a:gd name="T17" fmla="*/ 375 h 1846"/>
                  <a:gd name="T18" fmla="*/ 714 w 1181"/>
                  <a:gd name="T19" fmla="*/ 384 h 1846"/>
                  <a:gd name="T20" fmla="*/ 731 w 1181"/>
                  <a:gd name="T21" fmla="*/ 395 h 1846"/>
                  <a:gd name="T22" fmla="*/ 746 w 1181"/>
                  <a:gd name="T23" fmla="*/ 407 h 1846"/>
                  <a:gd name="T24" fmla="*/ 759 w 1181"/>
                  <a:gd name="T25" fmla="*/ 421 h 1846"/>
                  <a:gd name="T26" fmla="*/ 772 w 1181"/>
                  <a:gd name="T27" fmla="*/ 437 h 1846"/>
                  <a:gd name="T28" fmla="*/ 782 w 1181"/>
                  <a:gd name="T29" fmla="*/ 455 h 1846"/>
                  <a:gd name="T30" fmla="*/ 790 w 1181"/>
                  <a:gd name="T31" fmla="*/ 476 h 1846"/>
                  <a:gd name="T32" fmla="*/ 797 w 1181"/>
                  <a:gd name="T33" fmla="*/ 498 h 1846"/>
                  <a:gd name="T34" fmla="*/ 801 w 1181"/>
                  <a:gd name="T35" fmla="*/ 522 h 1846"/>
                  <a:gd name="T36" fmla="*/ 805 w 1181"/>
                  <a:gd name="T37" fmla="*/ 578 h 1846"/>
                  <a:gd name="T38" fmla="*/ 804 w 1181"/>
                  <a:gd name="T39" fmla="*/ 610 h 1846"/>
                  <a:gd name="T40" fmla="*/ 801 w 1181"/>
                  <a:gd name="T41" fmla="*/ 639 h 1846"/>
                  <a:gd name="T42" fmla="*/ 796 w 1181"/>
                  <a:gd name="T43" fmla="*/ 665 h 1846"/>
                  <a:gd name="T44" fmla="*/ 789 w 1181"/>
                  <a:gd name="T45" fmla="*/ 689 h 1846"/>
                  <a:gd name="T46" fmla="*/ 780 w 1181"/>
                  <a:gd name="T47" fmla="*/ 710 h 1846"/>
                  <a:gd name="T48" fmla="*/ 769 w 1181"/>
                  <a:gd name="T49" fmla="*/ 730 h 1846"/>
                  <a:gd name="T50" fmla="*/ 754 w 1181"/>
                  <a:gd name="T51" fmla="*/ 746 h 1846"/>
                  <a:gd name="T52" fmla="*/ 739 w 1181"/>
                  <a:gd name="T53" fmla="*/ 761 h 1846"/>
                  <a:gd name="T54" fmla="*/ 1151 w 1181"/>
                  <a:gd name="T55" fmla="*/ 797 h 1846"/>
                  <a:gd name="T56" fmla="*/ 1166 w 1181"/>
                  <a:gd name="T57" fmla="*/ 740 h 1846"/>
                  <a:gd name="T58" fmla="*/ 1176 w 1181"/>
                  <a:gd name="T59" fmla="*/ 680 h 1846"/>
                  <a:gd name="T60" fmla="*/ 1181 w 1181"/>
                  <a:gd name="T61" fmla="*/ 617 h 1846"/>
                  <a:gd name="T62" fmla="*/ 1181 w 1181"/>
                  <a:gd name="T63" fmla="*/ 546 h 1846"/>
                  <a:gd name="T64" fmla="*/ 1175 w 1181"/>
                  <a:gd name="T65" fmla="*/ 476 h 1846"/>
                  <a:gd name="T66" fmla="*/ 1164 w 1181"/>
                  <a:gd name="T67" fmla="*/ 411 h 1846"/>
                  <a:gd name="T68" fmla="*/ 1148 w 1181"/>
                  <a:gd name="T69" fmla="*/ 350 h 1846"/>
                  <a:gd name="T70" fmla="*/ 1127 w 1181"/>
                  <a:gd name="T71" fmla="*/ 295 h 1846"/>
                  <a:gd name="T72" fmla="*/ 1100 w 1181"/>
                  <a:gd name="T73" fmla="*/ 244 h 1846"/>
                  <a:gd name="T74" fmla="*/ 1070 w 1181"/>
                  <a:gd name="T75" fmla="*/ 199 h 1846"/>
                  <a:gd name="T76" fmla="*/ 1035 w 1181"/>
                  <a:gd name="T77" fmla="*/ 159 h 1846"/>
                  <a:gd name="T78" fmla="*/ 995 w 1181"/>
                  <a:gd name="T79" fmla="*/ 123 h 1846"/>
                  <a:gd name="T80" fmla="*/ 952 w 1181"/>
                  <a:gd name="T81" fmla="*/ 92 h 1846"/>
                  <a:gd name="T82" fmla="*/ 905 w 1181"/>
                  <a:gd name="T83" fmla="*/ 65 h 1846"/>
                  <a:gd name="T84" fmla="*/ 854 w 1181"/>
                  <a:gd name="T85" fmla="*/ 44 h 1846"/>
                  <a:gd name="T86" fmla="*/ 799 w 1181"/>
                  <a:gd name="T87" fmla="*/ 26 h 1846"/>
                  <a:gd name="T88" fmla="*/ 741 w 1181"/>
                  <a:gd name="T89" fmla="*/ 13 h 1846"/>
                  <a:gd name="T90" fmla="*/ 681 w 1181"/>
                  <a:gd name="T91" fmla="*/ 5 h 1846"/>
                  <a:gd name="T92" fmla="*/ 619 w 1181"/>
                  <a:gd name="T93" fmla="*/ 1 h 1846"/>
                  <a:gd name="T94" fmla="*/ 0 w 1181"/>
                  <a:gd name="T95" fmla="*/ 0 h 1846"/>
                  <a:gd name="T96" fmla="*/ 385 w 1181"/>
                  <a:gd name="T97" fmla="*/ 1846 h 1846"/>
                  <a:gd name="T98" fmla="*/ 608 w 1181"/>
                  <a:gd name="T99" fmla="*/ 1172 h 1846"/>
                  <a:gd name="T100" fmla="*/ 673 w 1181"/>
                  <a:gd name="T101" fmla="*/ 1169 h 1846"/>
                  <a:gd name="T102" fmla="*/ 734 w 1181"/>
                  <a:gd name="T103" fmla="*/ 1161 h 1846"/>
                  <a:gd name="T104" fmla="*/ 793 w 1181"/>
                  <a:gd name="T105" fmla="*/ 1148 h 1846"/>
                  <a:gd name="T106" fmla="*/ 847 w 1181"/>
                  <a:gd name="T107" fmla="*/ 1129 h 1846"/>
                  <a:gd name="T108" fmla="*/ 898 w 1181"/>
                  <a:gd name="T109" fmla="*/ 1106 h 1846"/>
                  <a:gd name="T110" fmla="*/ 945 w 1181"/>
                  <a:gd name="T111" fmla="*/ 1079 h 1846"/>
                  <a:gd name="T112" fmla="*/ 988 w 1181"/>
                  <a:gd name="T113" fmla="*/ 1047 h 1846"/>
                  <a:gd name="T114" fmla="*/ 1029 w 1181"/>
                  <a:gd name="T115" fmla="*/ 1011 h 1846"/>
                  <a:gd name="T116" fmla="*/ 1063 w 1181"/>
                  <a:gd name="T117" fmla="*/ 971 h 1846"/>
                  <a:gd name="T118" fmla="*/ 1093 w 1181"/>
                  <a:gd name="T119" fmla="*/ 925 h 1846"/>
                  <a:gd name="T120" fmla="*/ 1120 w 1181"/>
                  <a:gd name="T121" fmla="*/ 876 h 1846"/>
                  <a:gd name="T122" fmla="*/ 1142 w 1181"/>
                  <a:gd name="T123" fmla="*/ 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1" h="1846">
                    <a:moveTo>
                      <a:pt x="739" y="761"/>
                    </a:moveTo>
                    <a:lnTo>
                      <a:pt x="723" y="773"/>
                    </a:lnTo>
                    <a:lnTo>
                      <a:pt x="706" y="784"/>
                    </a:lnTo>
                    <a:lnTo>
                      <a:pt x="688" y="793"/>
                    </a:lnTo>
                    <a:lnTo>
                      <a:pt x="669" y="801"/>
                    </a:lnTo>
                    <a:lnTo>
                      <a:pt x="650" y="806"/>
                    </a:lnTo>
                    <a:lnTo>
                      <a:pt x="631" y="810"/>
                    </a:lnTo>
                    <a:lnTo>
                      <a:pt x="611" y="813"/>
                    </a:lnTo>
                    <a:lnTo>
                      <a:pt x="590" y="813"/>
                    </a:lnTo>
                    <a:lnTo>
                      <a:pt x="385" y="813"/>
                    </a:lnTo>
                    <a:lnTo>
                      <a:pt x="385" y="355"/>
                    </a:lnTo>
                    <a:lnTo>
                      <a:pt x="587" y="355"/>
                    </a:lnTo>
                    <a:lnTo>
                      <a:pt x="611" y="356"/>
                    </a:lnTo>
                    <a:lnTo>
                      <a:pt x="635" y="358"/>
                    </a:lnTo>
                    <a:lnTo>
                      <a:pt x="657" y="362"/>
                    </a:lnTo>
                    <a:lnTo>
                      <a:pt x="677" y="368"/>
                    </a:lnTo>
                    <a:lnTo>
                      <a:pt x="687" y="372"/>
                    </a:lnTo>
                    <a:lnTo>
                      <a:pt x="696" y="375"/>
                    </a:lnTo>
                    <a:lnTo>
                      <a:pt x="705" y="380"/>
                    </a:lnTo>
                    <a:lnTo>
                      <a:pt x="714" y="384"/>
                    </a:lnTo>
                    <a:lnTo>
                      <a:pt x="723" y="389"/>
                    </a:lnTo>
                    <a:lnTo>
                      <a:pt x="731" y="395"/>
                    </a:lnTo>
                    <a:lnTo>
                      <a:pt x="738" y="401"/>
                    </a:lnTo>
                    <a:lnTo>
                      <a:pt x="746" y="407"/>
                    </a:lnTo>
                    <a:lnTo>
                      <a:pt x="753" y="414"/>
                    </a:lnTo>
                    <a:lnTo>
                      <a:pt x="759" y="421"/>
                    </a:lnTo>
                    <a:lnTo>
                      <a:pt x="767" y="429"/>
                    </a:lnTo>
                    <a:lnTo>
                      <a:pt x="772" y="437"/>
                    </a:lnTo>
                    <a:lnTo>
                      <a:pt x="777" y="446"/>
                    </a:lnTo>
                    <a:lnTo>
                      <a:pt x="782" y="455"/>
                    </a:lnTo>
                    <a:lnTo>
                      <a:pt x="786" y="465"/>
                    </a:lnTo>
                    <a:lnTo>
                      <a:pt x="790" y="476"/>
                    </a:lnTo>
                    <a:lnTo>
                      <a:pt x="794" y="486"/>
                    </a:lnTo>
                    <a:lnTo>
                      <a:pt x="797" y="498"/>
                    </a:lnTo>
                    <a:lnTo>
                      <a:pt x="799" y="510"/>
                    </a:lnTo>
                    <a:lnTo>
                      <a:pt x="801" y="522"/>
                    </a:lnTo>
                    <a:lnTo>
                      <a:pt x="804" y="549"/>
                    </a:lnTo>
                    <a:lnTo>
                      <a:pt x="805" y="578"/>
                    </a:lnTo>
                    <a:lnTo>
                      <a:pt x="805" y="594"/>
                    </a:lnTo>
                    <a:lnTo>
                      <a:pt x="804" y="610"/>
                    </a:lnTo>
                    <a:lnTo>
                      <a:pt x="803" y="625"/>
                    </a:lnTo>
                    <a:lnTo>
                      <a:pt x="801" y="639"/>
                    </a:lnTo>
                    <a:lnTo>
                      <a:pt x="799" y="652"/>
                    </a:lnTo>
                    <a:lnTo>
                      <a:pt x="796" y="665"/>
                    </a:lnTo>
                    <a:lnTo>
                      <a:pt x="793" y="677"/>
                    </a:lnTo>
                    <a:lnTo>
                      <a:pt x="789" y="689"/>
                    </a:lnTo>
                    <a:lnTo>
                      <a:pt x="785" y="700"/>
                    </a:lnTo>
                    <a:lnTo>
                      <a:pt x="780" y="710"/>
                    </a:lnTo>
                    <a:lnTo>
                      <a:pt x="774" y="720"/>
                    </a:lnTo>
                    <a:lnTo>
                      <a:pt x="769" y="730"/>
                    </a:lnTo>
                    <a:lnTo>
                      <a:pt x="761" y="738"/>
                    </a:lnTo>
                    <a:lnTo>
                      <a:pt x="754" y="746"/>
                    </a:lnTo>
                    <a:lnTo>
                      <a:pt x="747" y="754"/>
                    </a:lnTo>
                    <a:lnTo>
                      <a:pt x="739" y="761"/>
                    </a:lnTo>
                    <a:close/>
                    <a:moveTo>
                      <a:pt x="1142" y="824"/>
                    </a:moveTo>
                    <a:lnTo>
                      <a:pt x="1151" y="797"/>
                    </a:lnTo>
                    <a:lnTo>
                      <a:pt x="1159" y="768"/>
                    </a:lnTo>
                    <a:lnTo>
                      <a:pt x="1166" y="740"/>
                    </a:lnTo>
                    <a:lnTo>
                      <a:pt x="1171" y="710"/>
                    </a:lnTo>
                    <a:lnTo>
                      <a:pt x="1176" y="680"/>
                    </a:lnTo>
                    <a:lnTo>
                      <a:pt x="1179" y="649"/>
                    </a:lnTo>
                    <a:lnTo>
                      <a:pt x="1181" y="617"/>
                    </a:lnTo>
                    <a:lnTo>
                      <a:pt x="1181" y="583"/>
                    </a:lnTo>
                    <a:lnTo>
                      <a:pt x="1181" y="546"/>
                    </a:lnTo>
                    <a:lnTo>
                      <a:pt x="1179" y="510"/>
                    </a:lnTo>
                    <a:lnTo>
                      <a:pt x="1175" y="476"/>
                    </a:lnTo>
                    <a:lnTo>
                      <a:pt x="1170" y="442"/>
                    </a:lnTo>
                    <a:lnTo>
                      <a:pt x="1164" y="411"/>
                    </a:lnTo>
                    <a:lnTo>
                      <a:pt x="1157" y="380"/>
                    </a:lnTo>
                    <a:lnTo>
                      <a:pt x="1148" y="350"/>
                    </a:lnTo>
                    <a:lnTo>
                      <a:pt x="1138" y="322"/>
                    </a:lnTo>
                    <a:lnTo>
                      <a:pt x="1127" y="295"/>
                    </a:lnTo>
                    <a:lnTo>
                      <a:pt x="1114" y="269"/>
                    </a:lnTo>
                    <a:lnTo>
                      <a:pt x="1100" y="244"/>
                    </a:lnTo>
                    <a:lnTo>
                      <a:pt x="1086" y="221"/>
                    </a:lnTo>
                    <a:lnTo>
                      <a:pt x="1070" y="199"/>
                    </a:lnTo>
                    <a:lnTo>
                      <a:pt x="1053" y="178"/>
                    </a:lnTo>
                    <a:lnTo>
                      <a:pt x="1035" y="159"/>
                    </a:lnTo>
                    <a:lnTo>
                      <a:pt x="1016" y="140"/>
                    </a:lnTo>
                    <a:lnTo>
                      <a:pt x="995" y="123"/>
                    </a:lnTo>
                    <a:lnTo>
                      <a:pt x="974" y="107"/>
                    </a:lnTo>
                    <a:lnTo>
                      <a:pt x="952" y="92"/>
                    </a:lnTo>
                    <a:lnTo>
                      <a:pt x="929" y="78"/>
                    </a:lnTo>
                    <a:lnTo>
                      <a:pt x="905" y="65"/>
                    </a:lnTo>
                    <a:lnTo>
                      <a:pt x="880" y="54"/>
                    </a:lnTo>
                    <a:lnTo>
                      <a:pt x="854" y="44"/>
                    </a:lnTo>
                    <a:lnTo>
                      <a:pt x="827" y="34"/>
                    </a:lnTo>
                    <a:lnTo>
                      <a:pt x="799" y="26"/>
                    </a:lnTo>
                    <a:lnTo>
                      <a:pt x="771" y="19"/>
                    </a:lnTo>
                    <a:lnTo>
                      <a:pt x="741" y="13"/>
                    </a:lnTo>
                    <a:lnTo>
                      <a:pt x="711" y="8"/>
                    </a:lnTo>
                    <a:lnTo>
                      <a:pt x="681" y="5"/>
                    </a:lnTo>
                    <a:lnTo>
                      <a:pt x="650" y="2"/>
                    </a:lnTo>
                    <a:lnTo>
                      <a:pt x="619" y="1"/>
                    </a:lnTo>
                    <a:lnTo>
                      <a:pt x="587" y="0"/>
                    </a:lnTo>
                    <a:lnTo>
                      <a:pt x="0" y="0"/>
                    </a:lnTo>
                    <a:lnTo>
                      <a:pt x="0" y="1846"/>
                    </a:lnTo>
                    <a:lnTo>
                      <a:pt x="385" y="1846"/>
                    </a:lnTo>
                    <a:lnTo>
                      <a:pt x="385" y="1172"/>
                    </a:lnTo>
                    <a:lnTo>
                      <a:pt x="608" y="1172"/>
                    </a:lnTo>
                    <a:lnTo>
                      <a:pt x="641" y="1171"/>
                    </a:lnTo>
                    <a:lnTo>
                      <a:pt x="673" y="1169"/>
                    </a:lnTo>
                    <a:lnTo>
                      <a:pt x="704" y="1166"/>
                    </a:lnTo>
                    <a:lnTo>
                      <a:pt x="734" y="1161"/>
                    </a:lnTo>
                    <a:lnTo>
                      <a:pt x="763" y="1155"/>
                    </a:lnTo>
                    <a:lnTo>
                      <a:pt x="793" y="1148"/>
                    </a:lnTo>
                    <a:lnTo>
                      <a:pt x="820" y="1139"/>
                    </a:lnTo>
                    <a:lnTo>
                      <a:pt x="847" y="1129"/>
                    </a:lnTo>
                    <a:lnTo>
                      <a:pt x="873" y="1118"/>
                    </a:lnTo>
                    <a:lnTo>
                      <a:pt x="898" y="1106"/>
                    </a:lnTo>
                    <a:lnTo>
                      <a:pt x="922" y="1093"/>
                    </a:lnTo>
                    <a:lnTo>
                      <a:pt x="945" y="1079"/>
                    </a:lnTo>
                    <a:lnTo>
                      <a:pt x="967" y="1063"/>
                    </a:lnTo>
                    <a:lnTo>
                      <a:pt x="988" y="1047"/>
                    </a:lnTo>
                    <a:lnTo>
                      <a:pt x="1009" y="1030"/>
                    </a:lnTo>
                    <a:lnTo>
                      <a:pt x="1029" y="1011"/>
                    </a:lnTo>
                    <a:lnTo>
                      <a:pt x="1046" y="991"/>
                    </a:lnTo>
                    <a:lnTo>
                      <a:pt x="1063" y="971"/>
                    </a:lnTo>
                    <a:lnTo>
                      <a:pt x="1079" y="949"/>
                    </a:lnTo>
                    <a:lnTo>
                      <a:pt x="1093" y="925"/>
                    </a:lnTo>
                    <a:lnTo>
                      <a:pt x="1107" y="901"/>
                    </a:lnTo>
                    <a:lnTo>
                      <a:pt x="1120" y="876"/>
                    </a:lnTo>
                    <a:lnTo>
                      <a:pt x="1131" y="851"/>
                    </a:lnTo>
                    <a:lnTo>
                      <a:pt x="1142" y="8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5" name="Freeform 6"/>
              <p:cNvSpPr>
                <a:spLocks noEditPoints="1"/>
              </p:cNvSpPr>
              <p:nvPr/>
            </p:nvSpPr>
            <p:spPr bwMode="auto">
              <a:xfrm>
                <a:off x="765951" y="259248"/>
                <a:ext cx="122502" cy="194272"/>
              </a:xfrm>
              <a:custGeom>
                <a:avLst/>
                <a:gdLst>
                  <a:gd name="T0" fmla="*/ 386 w 1185"/>
                  <a:gd name="T1" fmla="*/ 542 h 1875"/>
                  <a:gd name="T2" fmla="*/ 410 w 1185"/>
                  <a:gd name="T3" fmla="*/ 473 h 1875"/>
                  <a:gd name="T4" fmla="*/ 446 w 1185"/>
                  <a:gd name="T5" fmla="*/ 427 h 1875"/>
                  <a:gd name="T6" fmla="*/ 478 w 1185"/>
                  <a:gd name="T7" fmla="*/ 402 h 1875"/>
                  <a:gd name="T8" fmla="*/ 519 w 1185"/>
                  <a:gd name="T9" fmla="*/ 382 h 1875"/>
                  <a:gd name="T10" fmla="*/ 568 w 1185"/>
                  <a:gd name="T11" fmla="*/ 372 h 1875"/>
                  <a:gd name="T12" fmla="*/ 624 w 1185"/>
                  <a:gd name="T13" fmla="*/ 372 h 1875"/>
                  <a:gd name="T14" fmla="*/ 672 w 1185"/>
                  <a:gd name="T15" fmla="*/ 384 h 1875"/>
                  <a:gd name="T16" fmla="*/ 728 w 1185"/>
                  <a:gd name="T17" fmla="*/ 418 h 1875"/>
                  <a:gd name="T18" fmla="*/ 756 w 1185"/>
                  <a:gd name="T19" fmla="*/ 447 h 1875"/>
                  <a:gd name="T20" fmla="*/ 789 w 1185"/>
                  <a:gd name="T21" fmla="*/ 514 h 1875"/>
                  <a:gd name="T22" fmla="*/ 797 w 1185"/>
                  <a:gd name="T23" fmla="*/ 575 h 1875"/>
                  <a:gd name="T24" fmla="*/ 792 w 1185"/>
                  <a:gd name="T25" fmla="*/ 1359 h 1875"/>
                  <a:gd name="T26" fmla="*/ 779 w 1185"/>
                  <a:gd name="T27" fmla="*/ 1396 h 1875"/>
                  <a:gd name="T28" fmla="*/ 759 w 1185"/>
                  <a:gd name="T29" fmla="*/ 1429 h 1875"/>
                  <a:gd name="T30" fmla="*/ 723 w 1185"/>
                  <a:gd name="T31" fmla="*/ 1463 h 1875"/>
                  <a:gd name="T32" fmla="*/ 654 w 1185"/>
                  <a:gd name="T33" fmla="*/ 1496 h 1875"/>
                  <a:gd name="T34" fmla="*/ 582 w 1185"/>
                  <a:gd name="T35" fmla="*/ 1503 h 1875"/>
                  <a:gd name="T36" fmla="*/ 531 w 1185"/>
                  <a:gd name="T37" fmla="*/ 1497 h 1875"/>
                  <a:gd name="T38" fmla="*/ 489 w 1185"/>
                  <a:gd name="T39" fmla="*/ 1482 h 1875"/>
                  <a:gd name="T40" fmla="*/ 453 w 1185"/>
                  <a:gd name="T41" fmla="*/ 1458 h 1875"/>
                  <a:gd name="T42" fmla="*/ 421 w 1185"/>
                  <a:gd name="T43" fmla="*/ 1417 h 1875"/>
                  <a:gd name="T44" fmla="*/ 390 w 1185"/>
                  <a:gd name="T45" fmla="*/ 1334 h 1875"/>
                  <a:gd name="T46" fmla="*/ 834 w 1185"/>
                  <a:gd name="T47" fmla="*/ 1834 h 1875"/>
                  <a:gd name="T48" fmla="*/ 934 w 1185"/>
                  <a:gd name="T49" fmla="*/ 1784 h 1875"/>
                  <a:gd name="T50" fmla="*/ 1019 w 1185"/>
                  <a:gd name="T51" fmla="*/ 1715 h 1875"/>
                  <a:gd name="T52" fmla="*/ 1089 w 1185"/>
                  <a:gd name="T53" fmla="*/ 1629 h 1875"/>
                  <a:gd name="T54" fmla="*/ 1141 w 1185"/>
                  <a:gd name="T55" fmla="*/ 1525 h 1875"/>
                  <a:gd name="T56" fmla="*/ 1174 w 1185"/>
                  <a:gd name="T57" fmla="*/ 1409 h 1875"/>
                  <a:gd name="T58" fmla="*/ 1185 w 1185"/>
                  <a:gd name="T59" fmla="*/ 1278 h 1875"/>
                  <a:gd name="T60" fmla="*/ 1180 w 1185"/>
                  <a:gd name="T61" fmla="*/ 510 h 1875"/>
                  <a:gd name="T62" fmla="*/ 1158 w 1185"/>
                  <a:gd name="T63" fmla="*/ 403 h 1875"/>
                  <a:gd name="T64" fmla="*/ 1118 w 1185"/>
                  <a:gd name="T65" fmla="*/ 300 h 1875"/>
                  <a:gd name="T66" fmla="*/ 1060 w 1185"/>
                  <a:gd name="T67" fmla="*/ 207 h 1875"/>
                  <a:gd name="T68" fmla="*/ 983 w 1185"/>
                  <a:gd name="T69" fmla="*/ 128 h 1875"/>
                  <a:gd name="T70" fmla="*/ 886 w 1185"/>
                  <a:gd name="T71" fmla="*/ 65 h 1875"/>
                  <a:gd name="T72" fmla="*/ 770 w 1185"/>
                  <a:gd name="T73" fmla="*/ 20 h 1875"/>
                  <a:gd name="T74" fmla="*/ 633 w 1185"/>
                  <a:gd name="T75" fmla="*/ 1 h 1875"/>
                  <a:gd name="T76" fmla="*/ 481 w 1185"/>
                  <a:gd name="T77" fmla="*/ 7 h 1875"/>
                  <a:gd name="T78" fmla="*/ 396 w 1185"/>
                  <a:gd name="T79" fmla="*/ 25 h 1875"/>
                  <a:gd name="T80" fmla="*/ 335 w 1185"/>
                  <a:gd name="T81" fmla="*/ 47 h 1875"/>
                  <a:gd name="T82" fmla="*/ 242 w 1185"/>
                  <a:gd name="T83" fmla="*/ 99 h 1875"/>
                  <a:gd name="T84" fmla="*/ 155 w 1185"/>
                  <a:gd name="T85" fmla="*/ 172 h 1875"/>
                  <a:gd name="T86" fmla="*/ 88 w 1185"/>
                  <a:gd name="T87" fmla="*/ 259 h 1875"/>
                  <a:gd name="T88" fmla="*/ 41 w 1185"/>
                  <a:gd name="T89" fmla="*/ 357 h 1875"/>
                  <a:gd name="T90" fmla="*/ 14 w 1185"/>
                  <a:gd name="T91" fmla="*/ 461 h 1875"/>
                  <a:gd name="T92" fmla="*/ 0 w 1185"/>
                  <a:gd name="T93" fmla="*/ 565 h 1875"/>
                  <a:gd name="T94" fmla="*/ 2 w 1185"/>
                  <a:gd name="T95" fmla="*/ 1311 h 1875"/>
                  <a:gd name="T96" fmla="*/ 20 w 1185"/>
                  <a:gd name="T97" fmla="*/ 1430 h 1875"/>
                  <a:gd name="T98" fmla="*/ 54 w 1185"/>
                  <a:gd name="T99" fmla="*/ 1543 h 1875"/>
                  <a:gd name="T100" fmla="*/ 106 w 1185"/>
                  <a:gd name="T101" fmla="*/ 1643 h 1875"/>
                  <a:gd name="T102" fmla="*/ 177 w 1185"/>
                  <a:gd name="T103" fmla="*/ 1729 h 1875"/>
                  <a:gd name="T104" fmla="*/ 270 w 1185"/>
                  <a:gd name="T105" fmla="*/ 1797 h 1875"/>
                  <a:gd name="T106" fmla="*/ 353 w 1185"/>
                  <a:gd name="T107" fmla="*/ 1836 h 1875"/>
                  <a:gd name="T108" fmla="*/ 448 w 1185"/>
                  <a:gd name="T109" fmla="*/ 1862 h 1875"/>
                  <a:gd name="T110" fmla="*/ 596 w 1185"/>
                  <a:gd name="T111" fmla="*/ 1875 h 1875"/>
                  <a:gd name="T112" fmla="*/ 721 w 1185"/>
                  <a:gd name="T113" fmla="*/ 1864 h 1875"/>
                  <a:gd name="T114" fmla="*/ 834 w 1185"/>
                  <a:gd name="T115" fmla="*/ 1834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5" h="1875">
                    <a:moveTo>
                      <a:pt x="383" y="1259"/>
                    </a:moveTo>
                    <a:lnTo>
                      <a:pt x="383" y="575"/>
                    </a:lnTo>
                    <a:lnTo>
                      <a:pt x="384" y="559"/>
                    </a:lnTo>
                    <a:lnTo>
                      <a:pt x="386" y="542"/>
                    </a:lnTo>
                    <a:lnTo>
                      <a:pt x="390" y="525"/>
                    </a:lnTo>
                    <a:lnTo>
                      <a:pt x="395" y="507"/>
                    </a:lnTo>
                    <a:lnTo>
                      <a:pt x="402" y="490"/>
                    </a:lnTo>
                    <a:lnTo>
                      <a:pt x="410" y="473"/>
                    </a:lnTo>
                    <a:lnTo>
                      <a:pt x="420" y="456"/>
                    </a:lnTo>
                    <a:lnTo>
                      <a:pt x="432" y="441"/>
                    </a:lnTo>
                    <a:lnTo>
                      <a:pt x="439" y="434"/>
                    </a:lnTo>
                    <a:lnTo>
                      <a:pt x="446" y="427"/>
                    </a:lnTo>
                    <a:lnTo>
                      <a:pt x="453" y="420"/>
                    </a:lnTo>
                    <a:lnTo>
                      <a:pt x="461" y="414"/>
                    </a:lnTo>
                    <a:lnTo>
                      <a:pt x="469" y="407"/>
                    </a:lnTo>
                    <a:lnTo>
                      <a:pt x="478" y="402"/>
                    </a:lnTo>
                    <a:lnTo>
                      <a:pt x="488" y="396"/>
                    </a:lnTo>
                    <a:lnTo>
                      <a:pt x="498" y="391"/>
                    </a:lnTo>
                    <a:lnTo>
                      <a:pt x="508" y="386"/>
                    </a:lnTo>
                    <a:lnTo>
                      <a:pt x="519" y="382"/>
                    </a:lnTo>
                    <a:lnTo>
                      <a:pt x="531" y="379"/>
                    </a:lnTo>
                    <a:lnTo>
                      <a:pt x="543" y="376"/>
                    </a:lnTo>
                    <a:lnTo>
                      <a:pt x="555" y="374"/>
                    </a:lnTo>
                    <a:lnTo>
                      <a:pt x="568" y="372"/>
                    </a:lnTo>
                    <a:lnTo>
                      <a:pt x="582" y="371"/>
                    </a:lnTo>
                    <a:lnTo>
                      <a:pt x="596" y="371"/>
                    </a:lnTo>
                    <a:lnTo>
                      <a:pt x="610" y="371"/>
                    </a:lnTo>
                    <a:lnTo>
                      <a:pt x="624" y="372"/>
                    </a:lnTo>
                    <a:lnTo>
                      <a:pt x="637" y="374"/>
                    </a:lnTo>
                    <a:lnTo>
                      <a:pt x="649" y="377"/>
                    </a:lnTo>
                    <a:lnTo>
                      <a:pt x="661" y="380"/>
                    </a:lnTo>
                    <a:lnTo>
                      <a:pt x="672" y="384"/>
                    </a:lnTo>
                    <a:lnTo>
                      <a:pt x="682" y="388"/>
                    </a:lnTo>
                    <a:lnTo>
                      <a:pt x="692" y="393"/>
                    </a:lnTo>
                    <a:lnTo>
                      <a:pt x="711" y="405"/>
                    </a:lnTo>
                    <a:lnTo>
                      <a:pt x="728" y="418"/>
                    </a:lnTo>
                    <a:lnTo>
                      <a:pt x="736" y="425"/>
                    </a:lnTo>
                    <a:lnTo>
                      <a:pt x="743" y="432"/>
                    </a:lnTo>
                    <a:lnTo>
                      <a:pt x="750" y="440"/>
                    </a:lnTo>
                    <a:lnTo>
                      <a:pt x="756" y="447"/>
                    </a:lnTo>
                    <a:lnTo>
                      <a:pt x="766" y="464"/>
                    </a:lnTo>
                    <a:lnTo>
                      <a:pt x="776" y="480"/>
                    </a:lnTo>
                    <a:lnTo>
                      <a:pt x="783" y="497"/>
                    </a:lnTo>
                    <a:lnTo>
                      <a:pt x="789" y="514"/>
                    </a:lnTo>
                    <a:lnTo>
                      <a:pt x="793" y="531"/>
                    </a:lnTo>
                    <a:lnTo>
                      <a:pt x="795" y="546"/>
                    </a:lnTo>
                    <a:lnTo>
                      <a:pt x="797" y="561"/>
                    </a:lnTo>
                    <a:lnTo>
                      <a:pt x="797" y="575"/>
                    </a:lnTo>
                    <a:lnTo>
                      <a:pt x="797" y="1305"/>
                    </a:lnTo>
                    <a:lnTo>
                      <a:pt x="797" y="1327"/>
                    </a:lnTo>
                    <a:lnTo>
                      <a:pt x="794" y="1349"/>
                    </a:lnTo>
                    <a:lnTo>
                      <a:pt x="792" y="1359"/>
                    </a:lnTo>
                    <a:lnTo>
                      <a:pt x="789" y="1369"/>
                    </a:lnTo>
                    <a:lnTo>
                      <a:pt x="786" y="1378"/>
                    </a:lnTo>
                    <a:lnTo>
                      <a:pt x="783" y="1388"/>
                    </a:lnTo>
                    <a:lnTo>
                      <a:pt x="779" y="1396"/>
                    </a:lnTo>
                    <a:lnTo>
                      <a:pt x="775" y="1405"/>
                    </a:lnTo>
                    <a:lnTo>
                      <a:pt x="770" y="1413"/>
                    </a:lnTo>
                    <a:lnTo>
                      <a:pt x="764" y="1421"/>
                    </a:lnTo>
                    <a:lnTo>
                      <a:pt x="759" y="1429"/>
                    </a:lnTo>
                    <a:lnTo>
                      <a:pt x="752" y="1436"/>
                    </a:lnTo>
                    <a:lnTo>
                      <a:pt x="745" y="1443"/>
                    </a:lnTo>
                    <a:lnTo>
                      <a:pt x="738" y="1450"/>
                    </a:lnTo>
                    <a:lnTo>
                      <a:pt x="723" y="1463"/>
                    </a:lnTo>
                    <a:lnTo>
                      <a:pt x="706" y="1473"/>
                    </a:lnTo>
                    <a:lnTo>
                      <a:pt x="689" y="1483"/>
                    </a:lnTo>
                    <a:lnTo>
                      <a:pt x="672" y="1490"/>
                    </a:lnTo>
                    <a:lnTo>
                      <a:pt x="654" y="1496"/>
                    </a:lnTo>
                    <a:lnTo>
                      <a:pt x="635" y="1500"/>
                    </a:lnTo>
                    <a:lnTo>
                      <a:pt x="616" y="1502"/>
                    </a:lnTo>
                    <a:lnTo>
                      <a:pt x="596" y="1503"/>
                    </a:lnTo>
                    <a:lnTo>
                      <a:pt x="582" y="1503"/>
                    </a:lnTo>
                    <a:lnTo>
                      <a:pt x="569" y="1502"/>
                    </a:lnTo>
                    <a:lnTo>
                      <a:pt x="556" y="1501"/>
                    </a:lnTo>
                    <a:lnTo>
                      <a:pt x="543" y="1499"/>
                    </a:lnTo>
                    <a:lnTo>
                      <a:pt x="531" y="1497"/>
                    </a:lnTo>
                    <a:lnTo>
                      <a:pt x="520" y="1494"/>
                    </a:lnTo>
                    <a:lnTo>
                      <a:pt x="509" y="1490"/>
                    </a:lnTo>
                    <a:lnTo>
                      <a:pt x="498" y="1486"/>
                    </a:lnTo>
                    <a:lnTo>
                      <a:pt x="489" y="1482"/>
                    </a:lnTo>
                    <a:lnTo>
                      <a:pt x="478" y="1477"/>
                    </a:lnTo>
                    <a:lnTo>
                      <a:pt x="469" y="1471"/>
                    </a:lnTo>
                    <a:lnTo>
                      <a:pt x="461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2" y="1378"/>
                    </a:lnTo>
                    <a:lnTo>
                      <a:pt x="395" y="1357"/>
                    </a:lnTo>
                    <a:lnTo>
                      <a:pt x="390" y="1334"/>
                    </a:lnTo>
                    <a:lnTo>
                      <a:pt x="386" y="1311"/>
                    </a:lnTo>
                    <a:lnTo>
                      <a:pt x="384" y="1285"/>
                    </a:lnTo>
                    <a:lnTo>
                      <a:pt x="383" y="1259"/>
                    </a:lnTo>
                    <a:close/>
                    <a:moveTo>
                      <a:pt x="834" y="1834"/>
                    </a:moveTo>
                    <a:lnTo>
                      <a:pt x="860" y="1823"/>
                    </a:lnTo>
                    <a:lnTo>
                      <a:pt x="886" y="1811"/>
                    </a:lnTo>
                    <a:lnTo>
                      <a:pt x="910" y="1798"/>
                    </a:lnTo>
                    <a:lnTo>
                      <a:pt x="934" y="1784"/>
                    </a:lnTo>
                    <a:lnTo>
                      <a:pt x="957" y="1768"/>
                    </a:lnTo>
                    <a:lnTo>
                      <a:pt x="979" y="1752"/>
                    </a:lnTo>
                    <a:lnTo>
                      <a:pt x="1000" y="1734"/>
                    </a:lnTo>
                    <a:lnTo>
                      <a:pt x="1019" y="1715"/>
                    </a:lnTo>
                    <a:lnTo>
                      <a:pt x="1039" y="1695"/>
                    </a:lnTo>
                    <a:lnTo>
                      <a:pt x="1057" y="1674"/>
                    </a:lnTo>
                    <a:lnTo>
                      <a:pt x="1073" y="1652"/>
                    </a:lnTo>
                    <a:lnTo>
                      <a:pt x="1089" y="1629"/>
                    </a:lnTo>
                    <a:lnTo>
                      <a:pt x="1104" y="1604"/>
                    </a:lnTo>
                    <a:lnTo>
                      <a:pt x="1117" y="1579"/>
                    </a:lnTo>
                    <a:lnTo>
                      <a:pt x="1130" y="1553"/>
                    </a:lnTo>
                    <a:lnTo>
                      <a:pt x="1141" y="1525"/>
                    </a:lnTo>
                    <a:lnTo>
                      <a:pt x="1151" y="1498"/>
                    </a:lnTo>
                    <a:lnTo>
                      <a:pt x="1160" y="1469"/>
                    </a:lnTo>
                    <a:lnTo>
                      <a:pt x="1168" y="1439"/>
                    </a:lnTo>
                    <a:lnTo>
                      <a:pt x="1174" y="1409"/>
                    </a:lnTo>
                    <a:lnTo>
                      <a:pt x="1179" y="1378"/>
                    </a:lnTo>
                    <a:lnTo>
                      <a:pt x="1182" y="1346"/>
                    </a:lnTo>
                    <a:lnTo>
                      <a:pt x="1184" y="1313"/>
                    </a:lnTo>
                    <a:lnTo>
                      <a:pt x="1185" y="1278"/>
                    </a:lnTo>
                    <a:lnTo>
                      <a:pt x="1185" y="591"/>
                    </a:lnTo>
                    <a:lnTo>
                      <a:pt x="1185" y="564"/>
                    </a:lnTo>
                    <a:lnTo>
                      <a:pt x="1183" y="536"/>
                    </a:lnTo>
                    <a:lnTo>
                      <a:pt x="1180" y="510"/>
                    </a:lnTo>
                    <a:lnTo>
                      <a:pt x="1176" y="483"/>
                    </a:lnTo>
                    <a:lnTo>
                      <a:pt x="1171" y="456"/>
                    </a:lnTo>
                    <a:lnTo>
                      <a:pt x="1165" y="429"/>
                    </a:lnTo>
                    <a:lnTo>
                      <a:pt x="1158" y="403"/>
                    </a:lnTo>
                    <a:lnTo>
                      <a:pt x="1149" y="376"/>
                    </a:lnTo>
                    <a:lnTo>
                      <a:pt x="1140" y="350"/>
                    </a:lnTo>
                    <a:lnTo>
                      <a:pt x="1129" y="325"/>
                    </a:lnTo>
                    <a:lnTo>
                      <a:pt x="1118" y="300"/>
                    </a:lnTo>
                    <a:lnTo>
                      <a:pt x="1105" y="275"/>
                    </a:lnTo>
                    <a:lnTo>
                      <a:pt x="1091" y="252"/>
                    </a:lnTo>
                    <a:lnTo>
                      <a:pt x="1076" y="229"/>
                    </a:lnTo>
                    <a:lnTo>
                      <a:pt x="1060" y="207"/>
                    </a:lnTo>
                    <a:lnTo>
                      <a:pt x="1042" y="186"/>
                    </a:lnTo>
                    <a:lnTo>
                      <a:pt x="1024" y="166"/>
                    </a:lnTo>
                    <a:lnTo>
                      <a:pt x="1004" y="147"/>
                    </a:lnTo>
                    <a:lnTo>
                      <a:pt x="983" y="128"/>
                    </a:lnTo>
                    <a:lnTo>
                      <a:pt x="961" y="111"/>
                    </a:lnTo>
                    <a:lnTo>
                      <a:pt x="937" y="95"/>
                    </a:lnTo>
                    <a:lnTo>
                      <a:pt x="912" y="79"/>
                    </a:lnTo>
                    <a:lnTo>
                      <a:pt x="886" y="65"/>
                    </a:lnTo>
                    <a:lnTo>
                      <a:pt x="859" y="52"/>
                    </a:lnTo>
                    <a:lnTo>
                      <a:pt x="830" y="39"/>
                    </a:lnTo>
                    <a:lnTo>
                      <a:pt x="801" y="29"/>
                    </a:lnTo>
                    <a:lnTo>
                      <a:pt x="770" y="20"/>
                    </a:lnTo>
                    <a:lnTo>
                      <a:pt x="738" y="13"/>
                    </a:lnTo>
                    <a:lnTo>
                      <a:pt x="703" y="7"/>
                    </a:lnTo>
                    <a:lnTo>
                      <a:pt x="669" y="3"/>
                    </a:lnTo>
                    <a:lnTo>
                      <a:pt x="633" y="1"/>
                    </a:lnTo>
                    <a:lnTo>
                      <a:pt x="596" y="0"/>
                    </a:lnTo>
                    <a:lnTo>
                      <a:pt x="556" y="1"/>
                    </a:lnTo>
                    <a:lnTo>
                      <a:pt x="518" y="3"/>
                    </a:lnTo>
                    <a:lnTo>
                      <a:pt x="481" y="7"/>
                    </a:lnTo>
                    <a:lnTo>
                      <a:pt x="446" y="13"/>
                    </a:lnTo>
                    <a:lnTo>
                      <a:pt x="429" y="17"/>
                    </a:lnTo>
                    <a:lnTo>
                      <a:pt x="412" y="21"/>
                    </a:lnTo>
                    <a:lnTo>
                      <a:pt x="396" y="25"/>
                    </a:lnTo>
                    <a:lnTo>
                      <a:pt x="380" y="30"/>
                    </a:lnTo>
                    <a:lnTo>
                      <a:pt x="365" y="35"/>
                    </a:lnTo>
                    <a:lnTo>
                      <a:pt x="350" y="41"/>
                    </a:lnTo>
                    <a:lnTo>
                      <a:pt x="335" y="47"/>
                    </a:lnTo>
                    <a:lnTo>
                      <a:pt x="321" y="54"/>
                    </a:lnTo>
                    <a:lnTo>
                      <a:pt x="294" y="68"/>
                    </a:lnTo>
                    <a:lnTo>
                      <a:pt x="268" y="83"/>
                    </a:lnTo>
                    <a:lnTo>
                      <a:pt x="242" y="99"/>
                    </a:lnTo>
                    <a:lnTo>
                      <a:pt x="218" y="116"/>
                    </a:lnTo>
                    <a:lnTo>
                      <a:pt x="196" y="134"/>
                    </a:lnTo>
                    <a:lnTo>
                      <a:pt x="175" y="152"/>
                    </a:lnTo>
                    <a:lnTo>
                      <a:pt x="155" y="172"/>
                    </a:lnTo>
                    <a:lnTo>
                      <a:pt x="137" y="193"/>
                    </a:lnTo>
                    <a:lnTo>
                      <a:pt x="120" y="214"/>
                    </a:lnTo>
                    <a:lnTo>
                      <a:pt x="103" y="236"/>
                    </a:lnTo>
                    <a:lnTo>
                      <a:pt x="88" y="259"/>
                    </a:lnTo>
                    <a:lnTo>
                      <a:pt x="75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6" y="409"/>
                    </a:lnTo>
                    <a:lnTo>
                      <a:pt x="19" y="435"/>
                    </a:lnTo>
                    <a:lnTo>
                      <a:pt x="14" y="461"/>
                    </a:lnTo>
                    <a:lnTo>
                      <a:pt x="8" y="487"/>
                    </a:lnTo>
                    <a:lnTo>
                      <a:pt x="4" y="513"/>
                    </a:lnTo>
                    <a:lnTo>
                      <a:pt x="2" y="539"/>
                    </a:lnTo>
                    <a:lnTo>
                      <a:pt x="0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0" y="1279"/>
                    </a:lnTo>
                    <a:lnTo>
                      <a:pt x="2" y="1311"/>
                    </a:lnTo>
                    <a:lnTo>
                      <a:pt x="4" y="1341"/>
                    </a:lnTo>
                    <a:lnTo>
                      <a:pt x="8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4" y="1543"/>
                    </a:lnTo>
                    <a:lnTo>
                      <a:pt x="65" y="1569"/>
                    </a:lnTo>
                    <a:lnTo>
                      <a:pt x="77" y="1594"/>
                    </a:lnTo>
                    <a:lnTo>
                      <a:pt x="91" y="1619"/>
                    </a:lnTo>
                    <a:lnTo>
                      <a:pt x="106" y="1643"/>
                    </a:lnTo>
                    <a:lnTo>
                      <a:pt x="122" y="1666"/>
                    </a:lnTo>
                    <a:lnTo>
                      <a:pt x="139" y="1688"/>
                    </a:lnTo>
                    <a:lnTo>
                      <a:pt x="157" y="1709"/>
                    </a:lnTo>
                    <a:lnTo>
                      <a:pt x="177" y="1729"/>
                    </a:lnTo>
                    <a:lnTo>
                      <a:pt x="198" y="1747"/>
                    </a:lnTo>
                    <a:lnTo>
                      <a:pt x="221" y="1765"/>
                    </a:lnTo>
                    <a:lnTo>
                      <a:pt x="244" y="1782"/>
                    </a:lnTo>
                    <a:lnTo>
                      <a:pt x="270" y="1797"/>
                    </a:lnTo>
                    <a:lnTo>
                      <a:pt x="296" y="1811"/>
                    </a:lnTo>
                    <a:lnTo>
                      <a:pt x="324" y="1824"/>
                    </a:lnTo>
                    <a:lnTo>
                      <a:pt x="338" y="1830"/>
                    </a:lnTo>
                    <a:lnTo>
                      <a:pt x="353" y="1836"/>
                    </a:lnTo>
                    <a:lnTo>
                      <a:pt x="368" y="1841"/>
                    </a:lnTo>
                    <a:lnTo>
                      <a:pt x="383" y="1846"/>
                    </a:lnTo>
                    <a:lnTo>
                      <a:pt x="415" y="1855"/>
                    </a:lnTo>
                    <a:lnTo>
                      <a:pt x="448" y="1862"/>
                    </a:lnTo>
                    <a:lnTo>
                      <a:pt x="484" y="1868"/>
                    </a:lnTo>
                    <a:lnTo>
                      <a:pt x="520" y="1871"/>
                    </a:lnTo>
                    <a:lnTo>
                      <a:pt x="557" y="1874"/>
                    </a:lnTo>
                    <a:lnTo>
                      <a:pt x="596" y="1875"/>
                    </a:lnTo>
                    <a:lnTo>
                      <a:pt x="628" y="1874"/>
                    </a:lnTo>
                    <a:lnTo>
                      <a:pt x="659" y="1872"/>
                    </a:lnTo>
                    <a:lnTo>
                      <a:pt x="690" y="1869"/>
                    </a:lnTo>
                    <a:lnTo>
                      <a:pt x="721" y="1864"/>
                    </a:lnTo>
                    <a:lnTo>
                      <a:pt x="750" y="1859"/>
                    </a:lnTo>
                    <a:lnTo>
                      <a:pt x="779" y="1852"/>
                    </a:lnTo>
                    <a:lnTo>
                      <a:pt x="806" y="1843"/>
                    </a:lnTo>
                    <a:lnTo>
                      <a:pt x="834" y="1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6" name="Freeform 7"/>
              <p:cNvSpPr>
                <a:spLocks/>
              </p:cNvSpPr>
              <p:nvPr/>
            </p:nvSpPr>
            <p:spPr bwMode="auto">
              <a:xfrm>
                <a:off x="926813" y="259248"/>
                <a:ext cx="121265" cy="194272"/>
              </a:xfrm>
              <a:custGeom>
                <a:avLst/>
                <a:gdLst>
                  <a:gd name="T0" fmla="*/ 197 w 1175"/>
                  <a:gd name="T1" fmla="*/ 1747 h 1875"/>
                  <a:gd name="T2" fmla="*/ 294 w 1175"/>
                  <a:gd name="T3" fmla="*/ 1811 h 1875"/>
                  <a:gd name="T4" fmla="*/ 366 w 1175"/>
                  <a:gd name="T5" fmla="*/ 1841 h 1875"/>
                  <a:gd name="T6" fmla="*/ 481 w 1175"/>
                  <a:gd name="T7" fmla="*/ 1868 h 1875"/>
                  <a:gd name="T8" fmla="*/ 622 w 1175"/>
                  <a:gd name="T9" fmla="*/ 1874 h 1875"/>
                  <a:gd name="T10" fmla="*/ 728 w 1175"/>
                  <a:gd name="T11" fmla="*/ 1863 h 1875"/>
                  <a:gd name="T12" fmla="*/ 826 w 1175"/>
                  <a:gd name="T13" fmla="*/ 1836 h 1875"/>
                  <a:gd name="T14" fmla="*/ 915 w 1175"/>
                  <a:gd name="T15" fmla="*/ 1794 h 1875"/>
                  <a:gd name="T16" fmla="*/ 995 w 1175"/>
                  <a:gd name="T17" fmla="*/ 1737 h 1875"/>
                  <a:gd name="T18" fmla="*/ 1063 w 1175"/>
                  <a:gd name="T19" fmla="*/ 1668 h 1875"/>
                  <a:gd name="T20" fmla="*/ 1116 w 1175"/>
                  <a:gd name="T21" fmla="*/ 1586 h 1875"/>
                  <a:gd name="T22" fmla="*/ 1154 w 1175"/>
                  <a:gd name="T23" fmla="*/ 1493 h 1875"/>
                  <a:gd name="T24" fmla="*/ 806 w 1175"/>
                  <a:gd name="T25" fmla="*/ 1310 h 1875"/>
                  <a:gd name="T26" fmla="*/ 782 w 1175"/>
                  <a:gd name="T27" fmla="*/ 1391 h 1875"/>
                  <a:gd name="T28" fmla="*/ 734 w 1175"/>
                  <a:gd name="T29" fmla="*/ 1452 h 1875"/>
                  <a:gd name="T30" fmla="*/ 669 w 1175"/>
                  <a:gd name="T31" fmla="*/ 1490 h 1875"/>
                  <a:gd name="T32" fmla="*/ 595 w 1175"/>
                  <a:gd name="T33" fmla="*/ 1503 h 1875"/>
                  <a:gd name="T34" fmla="*/ 540 w 1175"/>
                  <a:gd name="T35" fmla="*/ 1499 h 1875"/>
                  <a:gd name="T36" fmla="*/ 496 w 1175"/>
                  <a:gd name="T37" fmla="*/ 1486 h 1875"/>
                  <a:gd name="T38" fmla="*/ 460 w 1175"/>
                  <a:gd name="T39" fmla="*/ 1465 h 1875"/>
                  <a:gd name="T40" fmla="*/ 433 w 1175"/>
                  <a:gd name="T41" fmla="*/ 1435 h 1875"/>
                  <a:gd name="T42" fmla="*/ 398 w 1175"/>
                  <a:gd name="T43" fmla="*/ 1357 h 1875"/>
                  <a:gd name="T44" fmla="*/ 387 w 1175"/>
                  <a:gd name="T45" fmla="*/ 1259 h 1875"/>
                  <a:gd name="T46" fmla="*/ 393 w 1175"/>
                  <a:gd name="T47" fmla="*/ 525 h 1875"/>
                  <a:gd name="T48" fmla="*/ 421 w 1175"/>
                  <a:gd name="T49" fmla="*/ 457 h 1875"/>
                  <a:gd name="T50" fmla="*/ 452 w 1175"/>
                  <a:gd name="T51" fmla="*/ 420 h 1875"/>
                  <a:gd name="T52" fmla="*/ 485 w 1175"/>
                  <a:gd name="T53" fmla="*/ 396 h 1875"/>
                  <a:gd name="T54" fmla="*/ 527 w 1175"/>
                  <a:gd name="T55" fmla="*/ 379 h 1875"/>
                  <a:gd name="T56" fmla="*/ 579 w 1175"/>
                  <a:gd name="T57" fmla="*/ 371 h 1875"/>
                  <a:gd name="T58" fmla="*/ 634 w 1175"/>
                  <a:gd name="T59" fmla="*/ 374 h 1875"/>
                  <a:gd name="T60" fmla="*/ 679 w 1175"/>
                  <a:gd name="T61" fmla="*/ 387 h 1875"/>
                  <a:gd name="T62" fmla="*/ 741 w 1175"/>
                  <a:gd name="T63" fmla="*/ 428 h 1875"/>
                  <a:gd name="T64" fmla="*/ 787 w 1175"/>
                  <a:gd name="T65" fmla="*/ 490 h 1875"/>
                  <a:gd name="T66" fmla="*/ 808 w 1175"/>
                  <a:gd name="T67" fmla="*/ 556 h 1875"/>
                  <a:gd name="T68" fmla="*/ 1165 w 1175"/>
                  <a:gd name="T69" fmla="*/ 417 h 1875"/>
                  <a:gd name="T70" fmla="*/ 1133 w 1175"/>
                  <a:gd name="T71" fmla="*/ 330 h 1875"/>
                  <a:gd name="T72" fmla="*/ 1087 w 1175"/>
                  <a:gd name="T73" fmla="*/ 246 h 1875"/>
                  <a:gd name="T74" fmla="*/ 1028 w 1175"/>
                  <a:gd name="T75" fmla="*/ 173 h 1875"/>
                  <a:gd name="T76" fmla="*/ 957 w 1175"/>
                  <a:gd name="T77" fmla="*/ 110 h 1875"/>
                  <a:gd name="T78" fmla="*/ 871 w 1175"/>
                  <a:gd name="T79" fmla="*/ 59 h 1875"/>
                  <a:gd name="T80" fmla="*/ 770 w 1175"/>
                  <a:gd name="T81" fmla="*/ 21 h 1875"/>
                  <a:gd name="T82" fmla="*/ 656 w 1175"/>
                  <a:gd name="T83" fmla="*/ 2 h 1875"/>
                  <a:gd name="T84" fmla="*/ 516 w 1175"/>
                  <a:gd name="T85" fmla="*/ 3 h 1875"/>
                  <a:gd name="T86" fmla="*/ 410 w 1175"/>
                  <a:gd name="T87" fmla="*/ 21 h 1875"/>
                  <a:gd name="T88" fmla="*/ 348 w 1175"/>
                  <a:gd name="T89" fmla="*/ 41 h 1875"/>
                  <a:gd name="T90" fmla="*/ 265 w 1175"/>
                  <a:gd name="T91" fmla="*/ 83 h 1875"/>
                  <a:gd name="T92" fmla="*/ 174 w 1175"/>
                  <a:gd name="T93" fmla="*/ 152 h 1875"/>
                  <a:gd name="T94" fmla="*/ 102 w 1175"/>
                  <a:gd name="T95" fmla="*/ 236 h 1875"/>
                  <a:gd name="T96" fmla="*/ 51 w 1175"/>
                  <a:gd name="T97" fmla="*/ 332 h 1875"/>
                  <a:gd name="T98" fmla="*/ 19 w 1175"/>
                  <a:gd name="T99" fmla="*/ 435 h 1875"/>
                  <a:gd name="T100" fmla="*/ 2 w 1175"/>
                  <a:gd name="T101" fmla="*/ 539 h 1875"/>
                  <a:gd name="T102" fmla="*/ 1 w 1175"/>
                  <a:gd name="T103" fmla="*/ 1279 h 1875"/>
                  <a:gd name="T104" fmla="*/ 14 w 1175"/>
                  <a:gd name="T105" fmla="*/ 1401 h 1875"/>
                  <a:gd name="T106" fmla="*/ 43 w 1175"/>
                  <a:gd name="T107" fmla="*/ 1515 h 1875"/>
                  <a:gd name="T108" fmla="*/ 90 w 1175"/>
                  <a:gd name="T109" fmla="*/ 1619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5" h="1875">
                    <a:moveTo>
                      <a:pt x="138" y="1688"/>
                    </a:moveTo>
                    <a:lnTo>
                      <a:pt x="157" y="1709"/>
                    </a:lnTo>
                    <a:lnTo>
                      <a:pt x="176" y="1729"/>
                    </a:lnTo>
                    <a:lnTo>
                      <a:pt x="197" y="1747"/>
                    </a:lnTo>
                    <a:lnTo>
                      <a:pt x="219" y="1765"/>
                    </a:lnTo>
                    <a:lnTo>
                      <a:pt x="243" y="1781"/>
                    </a:lnTo>
                    <a:lnTo>
                      <a:pt x="268" y="1797"/>
                    </a:lnTo>
                    <a:lnTo>
                      <a:pt x="294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51" y="1836"/>
                    </a:lnTo>
                    <a:lnTo>
                      <a:pt x="366" y="1841"/>
                    </a:lnTo>
                    <a:lnTo>
                      <a:pt x="381" y="1846"/>
                    </a:lnTo>
                    <a:lnTo>
                      <a:pt x="413" y="1855"/>
                    </a:lnTo>
                    <a:lnTo>
                      <a:pt x="446" y="1862"/>
                    </a:lnTo>
                    <a:lnTo>
                      <a:pt x="481" y="1868"/>
                    </a:lnTo>
                    <a:lnTo>
                      <a:pt x="517" y="1872"/>
                    </a:lnTo>
                    <a:lnTo>
                      <a:pt x="555" y="1874"/>
                    </a:lnTo>
                    <a:lnTo>
                      <a:pt x="595" y="1875"/>
                    </a:lnTo>
                    <a:lnTo>
                      <a:pt x="622" y="1874"/>
                    </a:lnTo>
                    <a:lnTo>
                      <a:pt x="650" y="1873"/>
                    </a:lnTo>
                    <a:lnTo>
                      <a:pt x="676" y="1871"/>
                    </a:lnTo>
                    <a:lnTo>
                      <a:pt x="702" y="1867"/>
                    </a:lnTo>
                    <a:lnTo>
                      <a:pt x="728" y="1863"/>
                    </a:lnTo>
                    <a:lnTo>
                      <a:pt x="753" y="1858"/>
                    </a:lnTo>
                    <a:lnTo>
                      <a:pt x="778" y="1851"/>
                    </a:lnTo>
                    <a:lnTo>
                      <a:pt x="802" y="1844"/>
                    </a:lnTo>
                    <a:lnTo>
                      <a:pt x="826" y="1836"/>
                    </a:lnTo>
                    <a:lnTo>
                      <a:pt x="849" y="1827"/>
                    </a:lnTo>
                    <a:lnTo>
                      <a:pt x="872" y="1817"/>
                    </a:lnTo>
                    <a:lnTo>
                      <a:pt x="894" y="1806"/>
                    </a:lnTo>
                    <a:lnTo>
                      <a:pt x="915" y="1794"/>
                    </a:lnTo>
                    <a:lnTo>
                      <a:pt x="936" y="1782"/>
                    </a:lnTo>
                    <a:lnTo>
                      <a:pt x="956" y="1768"/>
                    </a:lnTo>
                    <a:lnTo>
                      <a:pt x="976" y="1753"/>
                    </a:lnTo>
                    <a:lnTo>
                      <a:pt x="995" y="1737"/>
                    </a:lnTo>
                    <a:lnTo>
                      <a:pt x="1013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3" y="1668"/>
                    </a:lnTo>
                    <a:lnTo>
                      <a:pt x="1077" y="1649"/>
                    </a:lnTo>
                    <a:lnTo>
                      <a:pt x="1091" y="1629"/>
                    </a:lnTo>
                    <a:lnTo>
                      <a:pt x="1104" y="1607"/>
                    </a:lnTo>
                    <a:lnTo>
                      <a:pt x="1116" y="1586"/>
                    </a:lnTo>
                    <a:lnTo>
                      <a:pt x="1127" y="1564"/>
                    </a:lnTo>
                    <a:lnTo>
                      <a:pt x="1137" y="1541"/>
                    </a:lnTo>
                    <a:lnTo>
                      <a:pt x="1146" y="1517"/>
                    </a:lnTo>
                    <a:lnTo>
                      <a:pt x="1154" y="1493"/>
                    </a:lnTo>
                    <a:lnTo>
                      <a:pt x="1161" y="1468"/>
                    </a:lnTo>
                    <a:lnTo>
                      <a:pt x="1167" y="1442"/>
                    </a:lnTo>
                    <a:lnTo>
                      <a:pt x="1173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1" y="1372"/>
                    </a:lnTo>
                    <a:lnTo>
                      <a:pt x="782" y="1391"/>
                    </a:lnTo>
                    <a:lnTo>
                      <a:pt x="773" y="1408"/>
                    </a:lnTo>
                    <a:lnTo>
                      <a:pt x="761" y="1423"/>
                    </a:lnTo>
                    <a:lnTo>
                      <a:pt x="749" y="1438"/>
                    </a:lnTo>
                    <a:lnTo>
                      <a:pt x="734" y="1452"/>
                    </a:lnTo>
                    <a:lnTo>
                      <a:pt x="719" y="1464"/>
                    </a:lnTo>
                    <a:lnTo>
                      <a:pt x="703" y="1474"/>
                    </a:lnTo>
                    <a:lnTo>
                      <a:pt x="686" y="1483"/>
                    </a:lnTo>
                    <a:lnTo>
                      <a:pt x="669" y="1490"/>
                    </a:lnTo>
                    <a:lnTo>
                      <a:pt x="651" y="1496"/>
                    </a:lnTo>
                    <a:lnTo>
                      <a:pt x="633" y="1500"/>
                    </a:lnTo>
                    <a:lnTo>
                      <a:pt x="614" y="1502"/>
                    </a:lnTo>
                    <a:lnTo>
                      <a:pt x="595" y="1503"/>
                    </a:lnTo>
                    <a:lnTo>
                      <a:pt x="580" y="1503"/>
                    </a:lnTo>
                    <a:lnTo>
                      <a:pt x="566" y="1502"/>
                    </a:lnTo>
                    <a:lnTo>
                      <a:pt x="553" y="1501"/>
                    </a:lnTo>
                    <a:lnTo>
                      <a:pt x="540" y="1499"/>
                    </a:lnTo>
                    <a:lnTo>
                      <a:pt x="529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6" y="1486"/>
                    </a:lnTo>
                    <a:lnTo>
                      <a:pt x="486" y="1482"/>
                    </a:lnTo>
                    <a:lnTo>
                      <a:pt x="477" y="1477"/>
                    </a:lnTo>
                    <a:lnTo>
                      <a:pt x="468" y="1471"/>
                    </a:lnTo>
                    <a:lnTo>
                      <a:pt x="460" y="1465"/>
                    </a:lnTo>
                    <a:lnTo>
                      <a:pt x="453" y="1458"/>
                    </a:lnTo>
                    <a:lnTo>
                      <a:pt x="446" y="1451"/>
                    </a:lnTo>
                    <a:lnTo>
                      <a:pt x="439" y="1443"/>
                    </a:lnTo>
                    <a:lnTo>
                      <a:pt x="433" y="1435"/>
                    </a:lnTo>
                    <a:lnTo>
                      <a:pt x="422" y="1417"/>
                    </a:lnTo>
                    <a:lnTo>
                      <a:pt x="413" y="1398"/>
                    </a:lnTo>
                    <a:lnTo>
                      <a:pt x="405" y="1378"/>
                    </a:lnTo>
                    <a:lnTo>
                      <a:pt x="398" y="1357"/>
                    </a:lnTo>
                    <a:lnTo>
                      <a:pt x="393" y="1334"/>
                    </a:lnTo>
                    <a:lnTo>
                      <a:pt x="390" y="1311"/>
                    </a:lnTo>
                    <a:lnTo>
                      <a:pt x="387" y="1285"/>
                    </a:lnTo>
                    <a:lnTo>
                      <a:pt x="387" y="1259"/>
                    </a:lnTo>
                    <a:lnTo>
                      <a:pt x="387" y="575"/>
                    </a:lnTo>
                    <a:lnTo>
                      <a:pt x="387" y="558"/>
                    </a:lnTo>
                    <a:lnTo>
                      <a:pt x="389" y="542"/>
                    </a:lnTo>
                    <a:lnTo>
                      <a:pt x="393" y="525"/>
                    </a:lnTo>
                    <a:lnTo>
                      <a:pt x="398" y="507"/>
                    </a:lnTo>
                    <a:lnTo>
                      <a:pt x="404" y="490"/>
                    </a:lnTo>
                    <a:lnTo>
                      <a:pt x="411" y="473"/>
                    </a:lnTo>
                    <a:lnTo>
                      <a:pt x="421" y="457"/>
                    </a:lnTo>
                    <a:lnTo>
                      <a:pt x="432" y="441"/>
                    </a:lnTo>
                    <a:lnTo>
                      <a:pt x="438" y="434"/>
                    </a:lnTo>
                    <a:lnTo>
                      <a:pt x="445" y="427"/>
                    </a:lnTo>
                    <a:lnTo>
                      <a:pt x="452" y="420"/>
                    </a:lnTo>
                    <a:lnTo>
                      <a:pt x="460" y="413"/>
                    </a:lnTo>
                    <a:lnTo>
                      <a:pt x="468" y="407"/>
                    </a:lnTo>
                    <a:lnTo>
                      <a:pt x="476" y="401"/>
                    </a:lnTo>
                    <a:lnTo>
                      <a:pt x="485" y="396"/>
                    </a:lnTo>
                    <a:lnTo>
                      <a:pt x="495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5" y="371"/>
                    </a:lnTo>
                    <a:lnTo>
                      <a:pt x="608" y="371"/>
                    </a:lnTo>
                    <a:lnTo>
                      <a:pt x="621" y="372"/>
                    </a:lnTo>
                    <a:lnTo>
                      <a:pt x="634" y="374"/>
                    </a:lnTo>
                    <a:lnTo>
                      <a:pt x="646" y="376"/>
                    </a:lnTo>
                    <a:lnTo>
                      <a:pt x="657" y="379"/>
                    </a:lnTo>
                    <a:lnTo>
                      <a:pt x="668" y="383"/>
                    </a:lnTo>
                    <a:lnTo>
                      <a:pt x="679" y="387"/>
                    </a:lnTo>
                    <a:lnTo>
                      <a:pt x="689" y="392"/>
                    </a:lnTo>
                    <a:lnTo>
                      <a:pt x="708" y="403"/>
                    </a:lnTo>
                    <a:lnTo>
                      <a:pt x="725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7" y="490"/>
                    </a:lnTo>
                    <a:lnTo>
                      <a:pt x="794" y="507"/>
                    </a:lnTo>
                    <a:lnTo>
                      <a:pt x="799" y="524"/>
                    </a:lnTo>
                    <a:lnTo>
                      <a:pt x="804" y="541"/>
                    </a:lnTo>
                    <a:lnTo>
                      <a:pt x="808" y="556"/>
                    </a:lnTo>
                    <a:lnTo>
                      <a:pt x="811" y="569"/>
                    </a:lnTo>
                    <a:lnTo>
                      <a:pt x="1175" y="461"/>
                    </a:lnTo>
                    <a:lnTo>
                      <a:pt x="1170" y="439"/>
                    </a:lnTo>
                    <a:lnTo>
                      <a:pt x="1165" y="417"/>
                    </a:lnTo>
                    <a:lnTo>
                      <a:pt x="1158" y="395"/>
                    </a:lnTo>
                    <a:lnTo>
                      <a:pt x="1150" y="373"/>
                    </a:lnTo>
                    <a:lnTo>
                      <a:pt x="1142" y="351"/>
                    </a:lnTo>
                    <a:lnTo>
                      <a:pt x="1133" y="330"/>
                    </a:lnTo>
                    <a:lnTo>
                      <a:pt x="1123" y="309"/>
                    </a:lnTo>
                    <a:lnTo>
                      <a:pt x="1112" y="288"/>
                    </a:lnTo>
                    <a:lnTo>
                      <a:pt x="1100" y="266"/>
                    </a:lnTo>
                    <a:lnTo>
                      <a:pt x="1087" y="246"/>
                    </a:lnTo>
                    <a:lnTo>
                      <a:pt x="1074" y="227"/>
                    </a:lnTo>
                    <a:lnTo>
                      <a:pt x="1060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6" y="125"/>
                    </a:lnTo>
                    <a:lnTo>
                      <a:pt x="957" y="110"/>
                    </a:lnTo>
                    <a:lnTo>
                      <a:pt x="937" y="96"/>
                    </a:lnTo>
                    <a:lnTo>
                      <a:pt x="916" y="82"/>
                    </a:lnTo>
                    <a:lnTo>
                      <a:pt x="894" y="70"/>
                    </a:lnTo>
                    <a:lnTo>
                      <a:pt x="871" y="59"/>
                    </a:lnTo>
                    <a:lnTo>
                      <a:pt x="847" y="48"/>
                    </a:lnTo>
                    <a:lnTo>
                      <a:pt x="822" y="38"/>
                    </a:lnTo>
                    <a:lnTo>
                      <a:pt x="796" y="29"/>
                    </a:lnTo>
                    <a:lnTo>
                      <a:pt x="770" y="21"/>
                    </a:lnTo>
                    <a:lnTo>
                      <a:pt x="742" y="15"/>
                    </a:lnTo>
                    <a:lnTo>
                      <a:pt x="714" y="9"/>
                    </a:lnTo>
                    <a:lnTo>
                      <a:pt x="686" y="5"/>
                    </a:lnTo>
                    <a:lnTo>
                      <a:pt x="656" y="2"/>
                    </a:lnTo>
                    <a:lnTo>
                      <a:pt x="626" y="1"/>
                    </a:lnTo>
                    <a:lnTo>
                      <a:pt x="595" y="0"/>
                    </a:lnTo>
                    <a:lnTo>
                      <a:pt x="554" y="1"/>
                    </a:lnTo>
                    <a:lnTo>
                      <a:pt x="516" y="3"/>
                    </a:lnTo>
                    <a:lnTo>
                      <a:pt x="479" y="7"/>
                    </a:lnTo>
                    <a:lnTo>
                      <a:pt x="444" y="13"/>
                    </a:lnTo>
                    <a:lnTo>
                      <a:pt x="427" y="17"/>
                    </a:lnTo>
                    <a:lnTo>
                      <a:pt x="410" y="21"/>
                    </a:lnTo>
                    <a:lnTo>
                      <a:pt x="394" y="25"/>
                    </a:lnTo>
                    <a:lnTo>
                      <a:pt x="378" y="30"/>
                    </a:lnTo>
                    <a:lnTo>
                      <a:pt x="363" y="35"/>
                    </a:lnTo>
                    <a:lnTo>
                      <a:pt x="348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5" y="83"/>
                    </a:lnTo>
                    <a:lnTo>
                      <a:pt x="240" y="99"/>
                    </a:lnTo>
                    <a:lnTo>
                      <a:pt x="217" y="116"/>
                    </a:lnTo>
                    <a:lnTo>
                      <a:pt x="194" y="134"/>
                    </a:lnTo>
                    <a:lnTo>
                      <a:pt x="174" y="152"/>
                    </a:lnTo>
                    <a:lnTo>
                      <a:pt x="154" y="172"/>
                    </a:lnTo>
                    <a:lnTo>
                      <a:pt x="136" y="193"/>
                    </a:lnTo>
                    <a:lnTo>
                      <a:pt x="119" y="214"/>
                    </a:lnTo>
                    <a:lnTo>
                      <a:pt x="102" y="236"/>
                    </a:lnTo>
                    <a:lnTo>
                      <a:pt x="88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5" y="409"/>
                    </a:lnTo>
                    <a:lnTo>
                      <a:pt x="19" y="435"/>
                    </a:lnTo>
                    <a:lnTo>
                      <a:pt x="13" y="461"/>
                    </a:lnTo>
                    <a:lnTo>
                      <a:pt x="9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3" y="1311"/>
                    </a:lnTo>
                    <a:lnTo>
                      <a:pt x="5" y="1341"/>
                    </a:lnTo>
                    <a:lnTo>
                      <a:pt x="9" y="1371"/>
                    </a:lnTo>
                    <a:lnTo>
                      <a:pt x="14" y="1401"/>
                    </a:lnTo>
                    <a:lnTo>
                      <a:pt x="20" y="1430"/>
                    </a:lnTo>
                    <a:lnTo>
                      <a:pt x="27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7" y="1594"/>
                    </a:lnTo>
                    <a:lnTo>
                      <a:pt x="90" y="1619"/>
                    </a:lnTo>
                    <a:lnTo>
                      <a:pt x="105" y="1643"/>
                    </a:lnTo>
                    <a:lnTo>
                      <a:pt x="121" y="1666"/>
                    </a:lnTo>
                    <a:lnTo>
                      <a:pt x="138" y="16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7" name="Freeform 8"/>
              <p:cNvSpPr>
                <a:spLocks/>
              </p:cNvSpPr>
              <p:nvPr/>
            </p:nvSpPr>
            <p:spPr bwMode="auto">
              <a:xfrm>
                <a:off x="1081488" y="259248"/>
                <a:ext cx="121265" cy="194272"/>
              </a:xfrm>
              <a:custGeom>
                <a:avLst/>
                <a:gdLst>
                  <a:gd name="T0" fmla="*/ 419 w 1174"/>
                  <a:gd name="T1" fmla="*/ 457 h 1875"/>
                  <a:gd name="T2" fmla="*/ 450 w 1174"/>
                  <a:gd name="T3" fmla="*/ 420 h 1875"/>
                  <a:gd name="T4" fmla="*/ 484 w 1174"/>
                  <a:gd name="T5" fmla="*/ 396 h 1875"/>
                  <a:gd name="T6" fmla="*/ 527 w 1174"/>
                  <a:gd name="T7" fmla="*/ 379 h 1875"/>
                  <a:gd name="T8" fmla="*/ 579 w 1174"/>
                  <a:gd name="T9" fmla="*/ 371 h 1875"/>
                  <a:gd name="T10" fmla="*/ 632 w 1174"/>
                  <a:gd name="T11" fmla="*/ 374 h 1875"/>
                  <a:gd name="T12" fmla="*/ 677 w 1174"/>
                  <a:gd name="T13" fmla="*/ 387 h 1875"/>
                  <a:gd name="T14" fmla="*/ 741 w 1174"/>
                  <a:gd name="T15" fmla="*/ 428 h 1875"/>
                  <a:gd name="T16" fmla="*/ 782 w 1174"/>
                  <a:gd name="T17" fmla="*/ 481 h 1875"/>
                  <a:gd name="T18" fmla="*/ 798 w 1174"/>
                  <a:gd name="T19" fmla="*/ 524 h 1875"/>
                  <a:gd name="T20" fmla="*/ 1174 w 1174"/>
                  <a:gd name="T21" fmla="*/ 461 h 1875"/>
                  <a:gd name="T22" fmla="*/ 1149 w 1174"/>
                  <a:gd name="T23" fmla="*/ 373 h 1875"/>
                  <a:gd name="T24" fmla="*/ 1110 w 1174"/>
                  <a:gd name="T25" fmla="*/ 288 h 1875"/>
                  <a:gd name="T26" fmla="*/ 1059 w 1174"/>
                  <a:gd name="T27" fmla="*/ 208 h 1875"/>
                  <a:gd name="T28" fmla="*/ 994 w 1174"/>
                  <a:gd name="T29" fmla="*/ 140 h 1875"/>
                  <a:gd name="T30" fmla="*/ 914 w 1174"/>
                  <a:gd name="T31" fmla="*/ 83 h 1875"/>
                  <a:gd name="T32" fmla="*/ 821 w 1174"/>
                  <a:gd name="T33" fmla="*/ 38 h 1875"/>
                  <a:gd name="T34" fmla="*/ 713 w 1174"/>
                  <a:gd name="T35" fmla="*/ 9 h 1875"/>
                  <a:gd name="T36" fmla="*/ 593 w 1174"/>
                  <a:gd name="T37" fmla="*/ 0 h 1875"/>
                  <a:gd name="T38" fmla="*/ 443 w 1174"/>
                  <a:gd name="T39" fmla="*/ 13 h 1875"/>
                  <a:gd name="T40" fmla="*/ 377 w 1174"/>
                  <a:gd name="T41" fmla="*/ 30 h 1875"/>
                  <a:gd name="T42" fmla="*/ 318 w 1174"/>
                  <a:gd name="T43" fmla="*/ 54 h 1875"/>
                  <a:gd name="T44" fmla="*/ 215 w 1174"/>
                  <a:gd name="T45" fmla="*/ 116 h 1875"/>
                  <a:gd name="T46" fmla="*/ 134 w 1174"/>
                  <a:gd name="T47" fmla="*/ 193 h 1875"/>
                  <a:gd name="T48" fmla="*/ 74 w 1174"/>
                  <a:gd name="T49" fmla="*/ 282 h 1875"/>
                  <a:gd name="T50" fmla="*/ 33 w 1174"/>
                  <a:gd name="T51" fmla="*/ 383 h 1875"/>
                  <a:gd name="T52" fmla="*/ 8 w 1174"/>
                  <a:gd name="T53" fmla="*/ 487 h 1875"/>
                  <a:gd name="T54" fmla="*/ 0 w 1174"/>
                  <a:gd name="T55" fmla="*/ 591 h 1875"/>
                  <a:gd name="T56" fmla="*/ 5 w 1174"/>
                  <a:gd name="T57" fmla="*/ 1341 h 1875"/>
                  <a:gd name="T58" fmla="*/ 25 w 1174"/>
                  <a:gd name="T59" fmla="*/ 1459 h 1875"/>
                  <a:gd name="T60" fmla="*/ 64 w 1174"/>
                  <a:gd name="T61" fmla="*/ 1569 h 1875"/>
                  <a:gd name="T62" fmla="*/ 120 w 1174"/>
                  <a:gd name="T63" fmla="*/ 1666 h 1875"/>
                  <a:gd name="T64" fmla="*/ 196 w 1174"/>
                  <a:gd name="T65" fmla="*/ 1747 h 1875"/>
                  <a:gd name="T66" fmla="*/ 293 w 1174"/>
                  <a:gd name="T67" fmla="*/ 1811 h 1875"/>
                  <a:gd name="T68" fmla="*/ 364 w 1174"/>
                  <a:gd name="T69" fmla="*/ 1841 h 1875"/>
                  <a:gd name="T70" fmla="*/ 479 w 1174"/>
                  <a:gd name="T71" fmla="*/ 1868 h 1875"/>
                  <a:gd name="T72" fmla="*/ 621 w 1174"/>
                  <a:gd name="T73" fmla="*/ 1874 h 1875"/>
                  <a:gd name="T74" fmla="*/ 726 w 1174"/>
                  <a:gd name="T75" fmla="*/ 1863 h 1875"/>
                  <a:gd name="T76" fmla="*/ 825 w 1174"/>
                  <a:gd name="T77" fmla="*/ 1836 h 1875"/>
                  <a:gd name="T78" fmla="*/ 913 w 1174"/>
                  <a:gd name="T79" fmla="*/ 1794 h 1875"/>
                  <a:gd name="T80" fmla="*/ 994 w 1174"/>
                  <a:gd name="T81" fmla="*/ 1737 h 1875"/>
                  <a:gd name="T82" fmla="*/ 1061 w 1174"/>
                  <a:gd name="T83" fmla="*/ 1668 h 1875"/>
                  <a:gd name="T84" fmla="*/ 1114 w 1174"/>
                  <a:gd name="T85" fmla="*/ 1586 h 1875"/>
                  <a:gd name="T86" fmla="*/ 1152 w 1174"/>
                  <a:gd name="T87" fmla="*/ 1493 h 1875"/>
                  <a:gd name="T88" fmla="*/ 806 w 1174"/>
                  <a:gd name="T89" fmla="*/ 1310 h 1875"/>
                  <a:gd name="T90" fmla="*/ 782 w 1174"/>
                  <a:gd name="T91" fmla="*/ 1390 h 1875"/>
                  <a:gd name="T92" fmla="*/ 733 w 1174"/>
                  <a:gd name="T93" fmla="*/ 1452 h 1875"/>
                  <a:gd name="T94" fmla="*/ 667 w 1174"/>
                  <a:gd name="T95" fmla="*/ 1490 h 1875"/>
                  <a:gd name="T96" fmla="*/ 593 w 1174"/>
                  <a:gd name="T97" fmla="*/ 1503 h 1875"/>
                  <a:gd name="T98" fmla="*/ 540 w 1174"/>
                  <a:gd name="T99" fmla="*/ 1499 h 1875"/>
                  <a:gd name="T100" fmla="*/ 495 w 1174"/>
                  <a:gd name="T101" fmla="*/ 1486 h 1875"/>
                  <a:gd name="T102" fmla="*/ 459 w 1174"/>
                  <a:gd name="T103" fmla="*/ 1465 h 1875"/>
                  <a:gd name="T104" fmla="*/ 432 w 1174"/>
                  <a:gd name="T105" fmla="*/ 1435 h 1875"/>
                  <a:gd name="T106" fmla="*/ 397 w 1174"/>
                  <a:gd name="T107" fmla="*/ 1357 h 1875"/>
                  <a:gd name="T108" fmla="*/ 385 w 1174"/>
                  <a:gd name="T109" fmla="*/ 1259 h 1875"/>
                  <a:gd name="T110" fmla="*/ 391 w 1174"/>
                  <a:gd name="T111" fmla="*/ 525 h 1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4" h="1875">
                    <a:moveTo>
                      <a:pt x="396" y="507"/>
                    </a:moveTo>
                    <a:lnTo>
                      <a:pt x="402" y="490"/>
                    </a:lnTo>
                    <a:lnTo>
                      <a:pt x="410" y="473"/>
                    </a:lnTo>
                    <a:lnTo>
                      <a:pt x="419" y="457"/>
                    </a:lnTo>
                    <a:lnTo>
                      <a:pt x="430" y="441"/>
                    </a:lnTo>
                    <a:lnTo>
                      <a:pt x="436" y="434"/>
                    </a:lnTo>
                    <a:lnTo>
                      <a:pt x="443" y="427"/>
                    </a:lnTo>
                    <a:lnTo>
                      <a:pt x="450" y="420"/>
                    </a:lnTo>
                    <a:lnTo>
                      <a:pt x="458" y="413"/>
                    </a:lnTo>
                    <a:lnTo>
                      <a:pt x="466" y="407"/>
                    </a:lnTo>
                    <a:lnTo>
                      <a:pt x="475" y="401"/>
                    </a:lnTo>
                    <a:lnTo>
                      <a:pt x="484" y="396"/>
                    </a:lnTo>
                    <a:lnTo>
                      <a:pt x="494" y="391"/>
                    </a:lnTo>
                    <a:lnTo>
                      <a:pt x="505" y="386"/>
                    </a:lnTo>
                    <a:lnTo>
                      <a:pt x="516" y="382"/>
                    </a:lnTo>
                    <a:lnTo>
                      <a:pt x="527" y="379"/>
                    </a:lnTo>
                    <a:lnTo>
                      <a:pt x="539" y="376"/>
                    </a:lnTo>
                    <a:lnTo>
                      <a:pt x="552" y="374"/>
                    </a:lnTo>
                    <a:lnTo>
                      <a:pt x="565" y="372"/>
                    </a:lnTo>
                    <a:lnTo>
                      <a:pt x="579" y="371"/>
                    </a:lnTo>
                    <a:lnTo>
                      <a:pt x="593" y="371"/>
                    </a:lnTo>
                    <a:lnTo>
                      <a:pt x="606" y="371"/>
                    </a:lnTo>
                    <a:lnTo>
                      <a:pt x="619" y="372"/>
                    </a:lnTo>
                    <a:lnTo>
                      <a:pt x="632" y="374"/>
                    </a:lnTo>
                    <a:lnTo>
                      <a:pt x="644" y="376"/>
                    </a:lnTo>
                    <a:lnTo>
                      <a:pt x="656" y="379"/>
                    </a:lnTo>
                    <a:lnTo>
                      <a:pt x="667" y="383"/>
                    </a:lnTo>
                    <a:lnTo>
                      <a:pt x="677" y="387"/>
                    </a:lnTo>
                    <a:lnTo>
                      <a:pt x="688" y="392"/>
                    </a:lnTo>
                    <a:lnTo>
                      <a:pt x="707" y="403"/>
                    </a:lnTo>
                    <a:lnTo>
                      <a:pt x="724" y="415"/>
                    </a:lnTo>
                    <a:lnTo>
                      <a:pt x="741" y="428"/>
                    </a:lnTo>
                    <a:lnTo>
                      <a:pt x="755" y="442"/>
                    </a:lnTo>
                    <a:lnTo>
                      <a:pt x="767" y="457"/>
                    </a:lnTo>
                    <a:lnTo>
                      <a:pt x="778" y="473"/>
                    </a:lnTo>
                    <a:lnTo>
                      <a:pt x="782" y="481"/>
                    </a:lnTo>
                    <a:lnTo>
                      <a:pt x="786" y="490"/>
                    </a:lnTo>
                    <a:lnTo>
                      <a:pt x="790" y="498"/>
                    </a:lnTo>
                    <a:lnTo>
                      <a:pt x="793" y="507"/>
                    </a:lnTo>
                    <a:lnTo>
                      <a:pt x="798" y="524"/>
                    </a:lnTo>
                    <a:lnTo>
                      <a:pt x="803" y="541"/>
                    </a:lnTo>
                    <a:lnTo>
                      <a:pt x="807" y="556"/>
                    </a:lnTo>
                    <a:lnTo>
                      <a:pt x="810" y="569"/>
                    </a:lnTo>
                    <a:lnTo>
                      <a:pt x="1174" y="461"/>
                    </a:lnTo>
                    <a:lnTo>
                      <a:pt x="1169" y="439"/>
                    </a:lnTo>
                    <a:lnTo>
                      <a:pt x="1163" y="416"/>
                    </a:lnTo>
                    <a:lnTo>
                      <a:pt x="1156" y="395"/>
                    </a:lnTo>
                    <a:lnTo>
                      <a:pt x="1149" y="373"/>
                    </a:lnTo>
                    <a:lnTo>
                      <a:pt x="1140" y="351"/>
                    </a:lnTo>
                    <a:lnTo>
                      <a:pt x="1131" y="330"/>
                    </a:lnTo>
                    <a:lnTo>
                      <a:pt x="1121" y="309"/>
                    </a:lnTo>
                    <a:lnTo>
                      <a:pt x="1110" y="288"/>
                    </a:lnTo>
                    <a:lnTo>
                      <a:pt x="1099" y="266"/>
                    </a:lnTo>
                    <a:lnTo>
                      <a:pt x="1086" y="246"/>
                    </a:lnTo>
                    <a:lnTo>
                      <a:pt x="1073" y="227"/>
                    </a:lnTo>
                    <a:lnTo>
                      <a:pt x="1059" y="208"/>
                    </a:lnTo>
                    <a:lnTo>
                      <a:pt x="1044" y="190"/>
                    </a:lnTo>
                    <a:lnTo>
                      <a:pt x="1028" y="173"/>
                    </a:lnTo>
                    <a:lnTo>
                      <a:pt x="1011" y="156"/>
                    </a:lnTo>
                    <a:lnTo>
                      <a:pt x="994" y="140"/>
                    </a:lnTo>
                    <a:lnTo>
                      <a:pt x="975" y="125"/>
                    </a:lnTo>
                    <a:lnTo>
                      <a:pt x="955" y="110"/>
                    </a:lnTo>
                    <a:lnTo>
                      <a:pt x="935" y="96"/>
                    </a:lnTo>
                    <a:lnTo>
                      <a:pt x="914" y="83"/>
                    </a:lnTo>
                    <a:lnTo>
                      <a:pt x="892" y="70"/>
                    </a:lnTo>
                    <a:lnTo>
                      <a:pt x="869" y="59"/>
                    </a:lnTo>
                    <a:lnTo>
                      <a:pt x="846" y="48"/>
                    </a:lnTo>
                    <a:lnTo>
                      <a:pt x="821" y="38"/>
                    </a:lnTo>
                    <a:lnTo>
                      <a:pt x="796" y="29"/>
                    </a:lnTo>
                    <a:lnTo>
                      <a:pt x="769" y="21"/>
                    </a:lnTo>
                    <a:lnTo>
                      <a:pt x="742" y="15"/>
                    </a:lnTo>
                    <a:lnTo>
                      <a:pt x="713" y="9"/>
                    </a:lnTo>
                    <a:lnTo>
                      <a:pt x="684" y="5"/>
                    </a:lnTo>
                    <a:lnTo>
                      <a:pt x="654" y="2"/>
                    </a:lnTo>
                    <a:lnTo>
                      <a:pt x="624" y="1"/>
                    </a:lnTo>
                    <a:lnTo>
                      <a:pt x="593" y="0"/>
                    </a:lnTo>
                    <a:lnTo>
                      <a:pt x="553" y="1"/>
                    </a:lnTo>
                    <a:lnTo>
                      <a:pt x="515" y="3"/>
                    </a:lnTo>
                    <a:lnTo>
                      <a:pt x="478" y="7"/>
                    </a:lnTo>
                    <a:lnTo>
                      <a:pt x="443" y="13"/>
                    </a:lnTo>
                    <a:lnTo>
                      <a:pt x="426" y="17"/>
                    </a:lnTo>
                    <a:lnTo>
                      <a:pt x="409" y="21"/>
                    </a:lnTo>
                    <a:lnTo>
                      <a:pt x="393" y="25"/>
                    </a:lnTo>
                    <a:lnTo>
                      <a:pt x="377" y="30"/>
                    </a:lnTo>
                    <a:lnTo>
                      <a:pt x="362" y="35"/>
                    </a:lnTo>
                    <a:lnTo>
                      <a:pt x="347" y="41"/>
                    </a:lnTo>
                    <a:lnTo>
                      <a:pt x="332" y="47"/>
                    </a:lnTo>
                    <a:lnTo>
                      <a:pt x="318" y="54"/>
                    </a:lnTo>
                    <a:lnTo>
                      <a:pt x="291" y="68"/>
                    </a:lnTo>
                    <a:lnTo>
                      <a:pt x="264" y="83"/>
                    </a:lnTo>
                    <a:lnTo>
                      <a:pt x="238" y="99"/>
                    </a:lnTo>
                    <a:lnTo>
                      <a:pt x="215" y="116"/>
                    </a:lnTo>
                    <a:lnTo>
                      <a:pt x="193" y="134"/>
                    </a:lnTo>
                    <a:lnTo>
                      <a:pt x="172" y="152"/>
                    </a:lnTo>
                    <a:lnTo>
                      <a:pt x="153" y="172"/>
                    </a:lnTo>
                    <a:lnTo>
                      <a:pt x="134" y="193"/>
                    </a:lnTo>
                    <a:lnTo>
                      <a:pt x="118" y="214"/>
                    </a:lnTo>
                    <a:lnTo>
                      <a:pt x="102" y="236"/>
                    </a:lnTo>
                    <a:lnTo>
                      <a:pt x="87" y="259"/>
                    </a:lnTo>
                    <a:lnTo>
                      <a:pt x="74" y="282"/>
                    </a:lnTo>
                    <a:lnTo>
                      <a:pt x="62" y="307"/>
                    </a:lnTo>
                    <a:lnTo>
                      <a:pt x="51" y="332"/>
                    </a:lnTo>
                    <a:lnTo>
                      <a:pt x="41" y="357"/>
                    </a:lnTo>
                    <a:lnTo>
                      <a:pt x="33" y="383"/>
                    </a:lnTo>
                    <a:lnTo>
                      <a:pt x="24" y="409"/>
                    </a:lnTo>
                    <a:lnTo>
                      <a:pt x="18" y="435"/>
                    </a:lnTo>
                    <a:lnTo>
                      <a:pt x="12" y="461"/>
                    </a:lnTo>
                    <a:lnTo>
                      <a:pt x="8" y="487"/>
                    </a:lnTo>
                    <a:lnTo>
                      <a:pt x="5" y="513"/>
                    </a:lnTo>
                    <a:lnTo>
                      <a:pt x="2" y="539"/>
                    </a:lnTo>
                    <a:lnTo>
                      <a:pt x="1" y="565"/>
                    </a:lnTo>
                    <a:lnTo>
                      <a:pt x="0" y="591"/>
                    </a:lnTo>
                    <a:lnTo>
                      <a:pt x="0" y="1248"/>
                    </a:lnTo>
                    <a:lnTo>
                      <a:pt x="1" y="1279"/>
                    </a:lnTo>
                    <a:lnTo>
                      <a:pt x="2" y="1311"/>
                    </a:lnTo>
                    <a:lnTo>
                      <a:pt x="5" y="1341"/>
                    </a:lnTo>
                    <a:lnTo>
                      <a:pt x="8" y="1371"/>
                    </a:lnTo>
                    <a:lnTo>
                      <a:pt x="13" y="1401"/>
                    </a:lnTo>
                    <a:lnTo>
                      <a:pt x="18" y="1430"/>
                    </a:lnTo>
                    <a:lnTo>
                      <a:pt x="25" y="1459"/>
                    </a:lnTo>
                    <a:lnTo>
                      <a:pt x="34" y="1487"/>
                    </a:lnTo>
                    <a:lnTo>
                      <a:pt x="43" y="1515"/>
                    </a:lnTo>
                    <a:lnTo>
                      <a:pt x="53" y="1543"/>
                    </a:lnTo>
                    <a:lnTo>
                      <a:pt x="64" y="1569"/>
                    </a:lnTo>
                    <a:lnTo>
                      <a:pt x="76" y="1594"/>
                    </a:lnTo>
                    <a:lnTo>
                      <a:pt x="89" y="1619"/>
                    </a:lnTo>
                    <a:lnTo>
                      <a:pt x="104" y="1643"/>
                    </a:lnTo>
                    <a:lnTo>
                      <a:pt x="120" y="1666"/>
                    </a:lnTo>
                    <a:lnTo>
                      <a:pt x="137" y="1688"/>
                    </a:lnTo>
                    <a:lnTo>
                      <a:pt x="155" y="1709"/>
                    </a:lnTo>
                    <a:lnTo>
                      <a:pt x="175" y="1729"/>
                    </a:lnTo>
                    <a:lnTo>
                      <a:pt x="196" y="1747"/>
                    </a:lnTo>
                    <a:lnTo>
                      <a:pt x="218" y="1765"/>
                    </a:lnTo>
                    <a:lnTo>
                      <a:pt x="241" y="1781"/>
                    </a:lnTo>
                    <a:lnTo>
                      <a:pt x="267" y="1797"/>
                    </a:lnTo>
                    <a:lnTo>
                      <a:pt x="293" y="1811"/>
                    </a:lnTo>
                    <a:lnTo>
                      <a:pt x="321" y="1824"/>
                    </a:lnTo>
                    <a:lnTo>
                      <a:pt x="335" y="1830"/>
                    </a:lnTo>
                    <a:lnTo>
                      <a:pt x="349" y="1836"/>
                    </a:lnTo>
                    <a:lnTo>
                      <a:pt x="364" y="1841"/>
                    </a:lnTo>
                    <a:lnTo>
                      <a:pt x="379" y="1846"/>
                    </a:lnTo>
                    <a:lnTo>
                      <a:pt x="411" y="1855"/>
                    </a:lnTo>
                    <a:lnTo>
                      <a:pt x="444" y="1862"/>
                    </a:lnTo>
                    <a:lnTo>
                      <a:pt x="479" y="1868"/>
                    </a:lnTo>
                    <a:lnTo>
                      <a:pt x="516" y="1872"/>
                    </a:lnTo>
                    <a:lnTo>
                      <a:pt x="554" y="1874"/>
                    </a:lnTo>
                    <a:lnTo>
                      <a:pt x="593" y="1875"/>
                    </a:lnTo>
                    <a:lnTo>
                      <a:pt x="621" y="1874"/>
                    </a:lnTo>
                    <a:lnTo>
                      <a:pt x="648" y="1873"/>
                    </a:lnTo>
                    <a:lnTo>
                      <a:pt x="675" y="1871"/>
                    </a:lnTo>
                    <a:lnTo>
                      <a:pt x="701" y="1867"/>
                    </a:lnTo>
                    <a:lnTo>
                      <a:pt x="726" y="1863"/>
                    </a:lnTo>
                    <a:lnTo>
                      <a:pt x="753" y="1858"/>
                    </a:lnTo>
                    <a:lnTo>
                      <a:pt x="777" y="1851"/>
                    </a:lnTo>
                    <a:lnTo>
                      <a:pt x="801" y="1844"/>
                    </a:lnTo>
                    <a:lnTo>
                      <a:pt x="825" y="1836"/>
                    </a:lnTo>
                    <a:lnTo>
                      <a:pt x="848" y="1827"/>
                    </a:lnTo>
                    <a:lnTo>
                      <a:pt x="870" y="1817"/>
                    </a:lnTo>
                    <a:lnTo>
                      <a:pt x="892" y="1806"/>
                    </a:lnTo>
                    <a:lnTo>
                      <a:pt x="913" y="1794"/>
                    </a:lnTo>
                    <a:lnTo>
                      <a:pt x="934" y="1782"/>
                    </a:lnTo>
                    <a:lnTo>
                      <a:pt x="954" y="1768"/>
                    </a:lnTo>
                    <a:lnTo>
                      <a:pt x="975" y="1753"/>
                    </a:lnTo>
                    <a:lnTo>
                      <a:pt x="994" y="1737"/>
                    </a:lnTo>
                    <a:lnTo>
                      <a:pt x="1012" y="1721"/>
                    </a:lnTo>
                    <a:lnTo>
                      <a:pt x="1030" y="1704"/>
                    </a:lnTo>
                    <a:lnTo>
                      <a:pt x="1046" y="1686"/>
                    </a:lnTo>
                    <a:lnTo>
                      <a:pt x="1061" y="1668"/>
                    </a:lnTo>
                    <a:lnTo>
                      <a:pt x="1076" y="1649"/>
                    </a:lnTo>
                    <a:lnTo>
                      <a:pt x="1089" y="1629"/>
                    </a:lnTo>
                    <a:lnTo>
                      <a:pt x="1102" y="1607"/>
                    </a:lnTo>
                    <a:lnTo>
                      <a:pt x="1114" y="1586"/>
                    </a:lnTo>
                    <a:lnTo>
                      <a:pt x="1125" y="1564"/>
                    </a:lnTo>
                    <a:lnTo>
                      <a:pt x="1135" y="1541"/>
                    </a:lnTo>
                    <a:lnTo>
                      <a:pt x="1144" y="1517"/>
                    </a:lnTo>
                    <a:lnTo>
                      <a:pt x="1152" y="1493"/>
                    </a:lnTo>
                    <a:lnTo>
                      <a:pt x="1159" y="1468"/>
                    </a:lnTo>
                    <a:lnTo>
                      <a:pt x="1165" y="1442"/>
                    </a:lnTo>
                    <a:lnTo>
                      <a:pt x="1171" y="1416"/>
                    </a:lnTo>
                    <a:lnTo>
                      <a:pt x="806" y="1310"/>
                    </a:lnTo>
                    <a:lnTo>
                      <a:pt x="802" y="1332"/>
                    </a:lnTo>
                    <a:lnTo>
                      <a:pt x="797" y="1353"/>
                    </a:lnTo>
                    <a:lnTo>
                      <a:pt x="790" y="1372"/>
                    </a:lnTo>
                    <a:lnTo>
                      <a:pt x="782" y="1390"/>
                    </a:lnTo>
                    <a:lnTo>
                      <a:pt x="772" y="1408"/>
                    </a:lnTo>
                    <a:lnTo>
                      <a:pt x="761" y="1423"/>
                    </a:lnTo>
                    <a:lnTo>
                      <a:pt x="748" y="1438"/>
                    </a:lnTo>
                    <a:lnTo>
                      <a:pt x="733" y="1452"/>
                    </a:lnTo>
                    <a:lnTo>
                      <a:pt x="717" y="1464"/>
                    </a:lnTo>
                    <a:lnTo>
                      <a:pt x="701" y="1474"/>
                    </a:lnTo>
                    <a:lnTo>
                      <a:pt x="685" y="1483"/>
                    </a:lnTo>
                    <a:lnTo>
                      <a:pt x="667" y="1490"/>
                    </a:lnTo>
                    <a:lnTo>
                      <a:pt x="650" y="1496"/>
                    </a:lnTo>
                    <a:lnTo>
                      <a:pt x="631" y="1500"/>
                    </a:lnTo>
                    <a:lnTo>
                      <a:pt x="612" y="1502"/>
                    </a:lnTo>
                    <a:lnTo>
                      <a:pt x="593" y="1503"/>
                    </a:lnTo>
                    <a:lnTo>
                      <a:pt x="579" y="1503"/>
                    </a:lnTo>
                    <a:lnTo>
                      <a:pt x="565" y="1502"/>
                    </a:lnTo>
                    <a:lnTo>
                      <a:pt x="552" y="1501"/>
                    </a:lnTo>
                    <a:lnTo>
                      <a:pt x="540" y="1499"/>
                    </a:lnTo>
                    <a:lnTo>
                      <a:pt x="528" y="1497"/>
                    </a:lnTo>
                    <a:lnTo>
                      <a:pt x="517" y="1494"/>
                    </a:lnTo>
                    <a:lnTo>
                      <a:pt x="506" y="1490"/>
                    </a:lnTo>
                    <a:lnTo>
                      <a:pt x="495" y="1486"/>
                    </a:lnTo>
                    <a:lnTo>
                      <a:pt x="485" y="1482"/>
                    </a:lnTo>
                    <a:lnTo>
                      <a:pt x="476" y="1477"/>
                    </a:lnTo>
                    <a:lnTo>
                      <a:pt x="467" y="1471"/>
                    </a:lnTo>
                    <a:lnTo>
                      <a:pt x="459" y="1465"/>
                    </a:lnTo>
                    <a:lnTo>
                      <a:pt x="451" y="1458"/>
                    </a:lnTo>
                    <a:lnTo>
                      <a:pt x="444" y="1451"/>
                    </a:lnTo>
                    <a:lnTo>
                      <a:pt x="438" y="1443"/>
                    </a:lnTo>
                    <a:lnTo>
                      <a:pt x="432" y="1435"/>
                    </a:lnTo>
                    <a:lnTo>
                      <a:pt x="421" y="1417"/>
                    </a:lnTo>
                    <a:lnTo>
                      <a:pt x="411" y="1398"/>
                    </a:lnTo>
                    <a:lnTo>
                      <a:pt x="403" y="1378"/>
                    </a:lnTo>
                    <a:lnTo>
                      <a:pt x="397" y="1357"/>
                    </a:lnTo>
                    <a:lnTo>
                      <a:pt x="392" y="1334"/>
                    </a:lnTo>
                    <a:lnTo>
                      <a:pt x="388" y="1311"/>
                    </a:lnTo>
                    <a:lnTo>
                      <a:pt x="386" y="1285"/>
                    </a:lnTo>
                    <a:lnTo>
                      <a:pt x="385" y="1259"/>
                    </a:lnTo>
                    <a:lnTo>
                      <a:pt x="385" y="575"/>
                    </a:lnTo>
                    <a:lnTo>
                      <a:pt x="386" y="558"/>
                    </a:lnTo>
                    <a:lnTo>
                      <a:pt x="388" y="542"/>
                    </a:lnTo>
                    <a:lnTo>
                      <a:pt x="391" y="525"/>
                    </a:lnTo>
                    <a:lnTo>
                      <a:pt x="396" y="5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>
                <a:off x="1239875" y="260485"/>
                <a:ext cx="111366" cy="190560"/>
              </a:xfrm>
              <a:custGeom>
                <a:avLst/>
                <a:gdLst>
                  <a:gd name="T0" fmla="*/ 0 w 1075"/>
                  <a:gd name="T1" fmla="*/ 1845 h 1845"/>
                  <a:gd name="T2" fmla="*/ 1075 w 1075"/>
                  <a:gd name="T3" fmla="*/ 1845 h 1845"/>
                  <a:gd name="T4" fmla="*/ 1075 w 1075"/>
                  <a:gd name="T5" fmla="*/ 1482 h 1845"/>
                  <a:gd name="T6" fmla="*/ 385 w 1075"/>
                  <a:gd name="T7" fmla="*/ 1482 h 1845"/>
                  <a:gd name="T8" fmla="*/ 385 w 1075"/>
                  <a:gd name="T9" fmla="*/ 1090 h 1845"/>
                  <a:gd name="T10" fmla="*/ 979 w 1075"/>
                  <a:gd name="T11" fmla="*/ 1090 h 1845"/>
                  <a:gd name="T12" fmla="*/ 979 w 1075"/>
                  <a:gd name="T13" fmla="*/ 737 h 1845"/>
                  <a:gd name="T14" fmla="*/ 385 w 1075"/>
                  <a:gd name="T15" fmla="*/ 737 h 1845"/>
                  <a:gd name="T16" fmla="*/ 385 w 1075"/>
                  <a:gd name="T17" fmla="*/ 355 h 1845"/>
                  <a:gd name="T18" fmla="*/ 1075 w 1075"/>
                  <a:gd name="T19" fmla="*/ 355 h 1845"/>
                  <a:gd name="T20" fmla="*/ 1075 w 1075"/>
                  <a:gd name="T21" fmla="*/ 0 h 1845"/>
                  <a:gd name="T22" fmla="*/ 0 w 1075"/>
                  <a:gd name="T23" fmla="*/ 0 h 1845"/>
                  <a:gd name="T24" fmla="*/ 0 w 1075"/>
                  <a:gd name="T25" fmla="*/ 1845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5" h="1845">
                    <a:moveTo>
                      <a:pt x="0" y="1845"/>
                    </a:moveTo>
                    <a:lnTo>
                      <a:pt x="1075" y="1845"/>
                    </a:lnTo>
                    <a:lnTo>
                      <a:pt x="1075" y="1482"/>
                    </a:lnTo>
                    <a:lnTo>
                      <a:pt x="385" y="1482"/>
                    </a:lnTo>
                    <a:lnTo>
                      <a:pt x="385" y="1090"/>
                    </a:lnTo>
                    <a:lnTo>
                      <a:pt x="979" y="1090"/>
                    </a:lnTo>
                    <a:lnTo>
                      <a:pt x="979" y="737"/>
                    </a:lnTo>
                    <a:lnTo>
                      <a:pt x="385" y="737"/>
                    </a:lnTo>
                    <a:lnTo>
                      <a:pt x="385" y="355"/>
                    </a:lnTo>
                    <a:lnTo>
                      <a:pt x="1075" y="355"/>
                    </a:lnTo>
                    <a:lnTo>
                      <a:pt x="1075" y="0"/>
                    </a:lnTo>
                    <a:lnTo>
                      <a:pt x="0" y="0"/>
                    </a:lnTo>
                    <a:lnTo>
                      <a:pt x="0" y="1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9" name="Freeform 10"/>
              <p:cNvSpPr>
                <a:spLocks/>
              </p:cNvSpPr>
              <p:nvPr/>
            </p:nvSpPr>
            <p:spPr bwMode="auto">
              <a:xfrm>
                <a:off x="1373515" y="260485"/>
                <a:ext cx="121265" cy="190560"/>
              </a:xfrm>
              <a:custGeom>
                <a:avLst/>
                <a:gdLst>
                  <a:gd name="T0" fmla="*/ 0 w 1174"/>
                  <a:gd name="T1" fmla="*/ 350 h 1845"/>
                  <a:gd name="T2" fmla="*/ 396 w 1174"/>
                  <a:gd name="T3" fmla="*/ 350 h 1845"/>
                  <a:gd name="T4" fmla="*/ 396 w 1174"/>
                  <a:gd name="T5" fmla="*/ 1845 h 1845"/>
                  <a:gd name="T6" fmla="*/ 779 w 1174"/>
                  <a:gd name="T7" fmla="*/ 1845 h 1845"/>
                  <a:gd name="T8" fmla="*/ 779 w 1174"/>
                  <a:gd name="T9" fmla="*/ 350 h 1845"/>
                  <a:gd name="T10" fmla="*/ 1174 w 1174"/>
                  <a:gd name="T11" fmla="*/ 350 h 1845"/>
                  <a:gd name="T12" fmla="*/ 1174 w 1174"/>
                  <a:gd name="T13" fmla="*/ 0 h 1845"/>
                  <a:gd name="T14" fmla="*/ 0 w 1174"/>
                  <a:gd name="T15" fmla="*/ 0 h 1845"/>
                  <a:gd name="T16" fmla="*/ 0 w 1174"/>
                  <a:gd name="T17" fmla="*/ 35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4" h="1845">
                    <a:moveTo>
                      <a:pt x="0" y="350"/>
                    </a:moveTo>
                    <a:lnTo>
                      <a:pt x="396" y="350"/>
                    </a:lnTo>
                    <a:lnTo>
                      <a:pt x="396" y="1845"/>
                    </a:lnTo>
                    <a:lnTo>
                      <a:pt x="779" y="1845"/>
                    </a:lnTo>
                    <a:lnTo>
                      <a:pt x="779" y="350"/>
                    </a:lnTo>
                    <a:lnTo>
                      <a:pt x="1174" y="350"/>
                    </a:lnTo>
                    <a:lnTo>
                      <a:pt x="1174" y="0"/>
                    </a:lnTo>
                    <a:lnTo>
                      <a:pt x="0" y="0"/>
                    </a:lnTo>
                    <a:lnTo>
                      <a:pt x="0" y="3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60" name="Freeform 11"/>
              <p:cNvSpPr>
                <a:spLocks/>
              </p:cNvSpPr>
              <p:nvPr/>
            </p:nvSpPr>
            <p:spPr bwMode="auto">
              <a:xfrm>
                <a:off x="1526952" y="260485"/>
                <a:ext cx="129927" cy="190560"/>
              </a:xfrm>
              <a:custGeom>
                <a:avLst/>
                <a:gdLst>
                  <a:gd name="T0" fmla="*/ 917 w 1264"/>
                  <a:gd name="T1" fmla="*/ 0 h 1845"/>
                  <a:gd name="T2" fmla="*/ 388 w 1264"/>
                  <a:gd name="T3" fmla="*/ 1072 h 1845"/>
                  <a:gd name="T4" fmla="*/ 382 w 1264"/>
                  <a:gd name="T5" fmla="*/ 1072 h 1845"/>
                  <a:gd name="T6" fmla="*/ 382 w 1264"/>
                  <a:gd name="T7" fmla="*/ 0 h 1845"/>
                  <a:gd name="T8" fmla="*/ 0 w 1264"/>
                  <a:gd name="T9" fmla="*/ 0 h 1845"/>
                  <a:gd name="T10" fmla="*/ 0 w 1264"/>
                  <a:gd name="T11" fmla="*/ 1845 h 1845"/>
                  <a:gd name="T12" fmla="*/ 361 w 1264"/>
                  <a:gd name="T13" fmla="*/ 1845 h 1845"/>
                  <a:gd name="T14" fmla="*/ 876 w 1264"/>
                  <a:gd name="T15" fmla="*/ 841 h 1845"/>
                  <a:gd name="T16" fmla="*/ 878 w 1264"/>
                  <a:gd name="T17" fmla="*/ 841 h 1845"/>
                  <a:gd name="T18" fmla="*/ 878 w 1264"/>
                  <a:gd name="T19" fmla="*/ 1845 h 1845"/>
                  <a:gd name="T20" fmla="*/ 1264 w 1264"/>
                  <a:gd name="T21" fmla="*/ 1845 h 1845"/>
                  <a:gd name="T22" fmla="*/ 1264 w 1264"/>
                  <a:gd name="T23" fmla="*/ 0 h 1845"/>
                  <a:gd name="T24" fmla="*/ 917 w 1264"/>
                  <a:gd name="T25" fmla="*/ 0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4" h="1845">
                    <a:moveTo>
                      <a:pt x="917" y="0"/>
                    </a:moveTo>
                    <a:lnTo>
                      <a:pt x="388" y="1072"/>
                    </a:lnTo>
                    <a:lnTo>
                      <a:pt x="382" y="1072"/>
                    </a:lnTo>
                    <a:lnTo>
                      <a:pt x="382" y="0"/>
                    </a:lnTo>
                    <a:lnTo>
                      <a:pt x="0" y="0"/>
                    </a:lnTo>
                    <a:lnTo>
                      <a:pt x="0" y="1845"/>
                    </a:lnTo>
                    <a:lnTo>
                      <a:pt x="361" y="1845"/>
                    </a:lnTo>
                    <a:lnTo>
                      <a:pt x="876" y="841"/>
                    </a:lnTo>
                    <a:lnTo>
                      <a:pt x="878" y="841"/>
                    </a:lnTo>
                    <a:lnTo>
                      <a:pt x="878" y="1845"/>
                    </a:lnTo>
                    <a:lnTo>
                      <a:pt x="1264" y="1845"/>
                    </a:lnTo>
                    <a:lnTo>
                      <a:pt x="1264" y="0"/>
                    </a:lnTo>
                    <a:lnTo>
                      <a:pt x="9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  <p:grpSp>
          <p:nvGrpSpPr>
            <p:cNvPr id="29" name="Группа 28"/>
            <p:cNvGrpSpPr/>
            <p:nvPr userDrawn="1"/>
          </p:nvGrpSpPr>
          <p:grpSpPr>
            <a:xfrm>
              <a:off x="0" y="687388"/>
              <a:ext cx="407368" cy="406401"/>
              <a:chOff x="0" y="167680"/>
              <a:chExt cx="520945" cy="519708"/>
            </a:xfrm>
            <a:grpFill/>
          </p:grpSpPr>
          <p:sp>
            <p:nvSpPr>
              <p:cNvPr id="30" name="Freeform 12"/>
              <p:cNvSpPr>
                <a:spLocks/>
              </p:cNvSpPr>
              <p:nvPr/>
            </p:nvSpPr>
            <p:spPr bwMode="auto">
              <a:xfrm>
                <a:off x="160862" y="323592"/>
                <a:ext cx="196746" cy="363796"/>
              </a:xfrm>
              <a:custGeom>
                <a:avLst/>
                <a:gdLst>
                  <a:gd name="T0" fmla="*/ 1471 w 1903"/>
                  <a:gd name="T1" fmla="*/ 0 h 3523"/>
                  <a:gd name="T2" fmla="*/ 0 w 1903"/>
                  <a:gd name="T3" fmla="*/ 3334 h 3523"/>
                  <a:gd name="T4" fmla="*/ 56 w 1903"/>
                  <a:gd name="T5" fmla="*/ 3357 h 3523"/>
                  <a:gd name="T6" fmla="*/ 112 w 1903"/>
                  <a:gd name="T7" fmla="*/ 3377 h 3523"/>
                  <a:gd name="T8" fmla="*/ 169 w 1903"/>
                  <a:gd name="T9" fmla="*/ 3397 h 3523"/>
                  <a:gd name="T10" fmla="*/ 227 w 1903"/>
                  <a:gd name="T11" fmla="*/ 3415 h 3523"/>
                  <a:gd name="T12" fmla="*/ 286 w 1903"/>
                  <a:gd name="T13" fmla="*/ 3432 h 3523"/>
                  <a:gd name="T14" fmla="*/ 344 w 1903"/>
                  <a:gd name="T15" fmla="*/ 3447 h 3523"/>
                  <a:gd name="T16" fmla="*/ 403 w 1903"/>
                  <a:gd name="T17" fmla="*/ 3461 h 3523"/>
                  <a:gd name="T18" fmla="*/ 464 w 1903"/>
                  <a:gd name="T19" fmla="*/ 3474 h 3523"/>
                  <a:gd name="T20" fmla="*/ 524 w 1903"/>
                  <a:gd name="T21" fmla="*/ 3485 h 3523"/>
                  <a:gd name="T22" fmla="*/ 585 w 1903"/>
                  <a:gd name="T23" fmla="*/ 3495 h 3523"/>
                  <a:gd name="T24" fmla="*/ 646 w 1903"/>
                  <a:gd name="T25" fmla="*/ 3504 h 3523"/>
                  <a:gd name="T26" fmla="*/ 709 w 1903"/>
                  <a:gd name="T27" fmla="*/ 3511 h 3523"/>
                  <a:gd name="T28" fmla="*/ 771 w 1903"/>
                  <a:gd name="T29" fmla="*/ 3516 h 3523"/>
                  <a:gd name="T30" fmla="*/ 834 w 1903"/>
                  <a:gd name="T31" fmla="*/ 3520 h 3523"/>
                  <a:gd name="T32" fmla="*/ 897 w 1903"/>
                  <a:gd name="T33" fmla="*/ 3522 h 3523"/>
                  <a:gd name="T34" fmla="*/ 962 w 1903"/>
                  <a:gd name="T35" fmla="*/ 3523 h 3523"/>
                  <a:gd name="T36" fmla="*/ 1024 w 1903"/>
                  <a:gd name="T37" fmla="*/ 3522 h 3523"/>
                  <a:gd name="T38" fmla="*/ 1085 w 1903"/>
                  <a:gd name="T39" fmla="*/ 3520 h 3523"/>
                  <a:gd name="T40" fmla="*/ 1146 w 1903"/>
                  <a:gd name="T41" fmla="*/ 3516 h 3523"/>
                  <a:gd name="T42" fmla="*/ 1208 w 1903"/>
                  <a:gd name="T43" fmla="*/ 3511 h 3523"/>
                  <a:gd name="T44" fmla="*/ 1268 w 1903"/>
                  <a:gd name="T45" fmla="*/ 3504 h 3523"/>
                  <a:gd name="T46" fmla="*/ 1328 w 1903"/>
                  <a:gd name="T47" fmla="*/ 3496 h 3523"/>
                  <a:gd name="T48" fmla="*/ 1388 w 1903"/>
                  <a:gd name="T49" fmla="*/ 3487 h 3523"/>
                  <a:gd name="T50" fmla="*/ 1448 w 1903"/>
                  <a:gd name="T51" fmla="*/ 3476 h 3523"/>
                  <a:gd name="T52" fmla="*/ 1506 w 1903"/>
                  <a:gd name="T53" fmla="*/ 3464 h 3523"/>
                  <a:gd name="T54" fmla="*/ 1564 w 1903"/>
                  <a:gd name="T55" fmla="*/ 3450 h 3523"/>
                  <a:gd name="T56" fmla="*/ 1622 w 1903"/>
                  <a:gd name="T57" fmla="*/ 3435 h 3523"/>
                  <a:gd name="T58" fmla="*/ 1680 w 1903"/>
                  <a:gd name="T59" fmla="*/ 3419 h 3523"/>
                  <a:gd name="T60" fmla="*/ 1736 w 1903"/>
                  <a:gd name="T61" fmla="*/ 3402 h 3523"/>
                  <a:gd name="T62" fmla="*/ 1792 w 1903"/>
                  <a:gd name="T63" fmla="*/ 3383 h 3523"/>
                  <a:gd name="T64" fmla="*/ 1847 w 1903"/>
                  <a:gd name="T65" fmla="*/ 3363 h 3523"/>
                  <a:gd name="T66" fmla="*/ 1903 w 1903"/>
                  <a:gd name="T67" fmla="*/ 3340 h 3523"/>
                  <a:gd name="T68" fmla="*/ 1537 w 1903"/>
                  <a:gd name="T69" fmla="*/ 10 h 3523"/>
                  <a:gd name="T70" fmla="*/ 1520 w 1903"/>
                  <a:gd name="T71" fmla="*/ 8 h 3523"/>
                  <a:gd name="T72" fmla="*/ 1503 w 1903"/>
                  <a:gd name="T73" fmla="*/ 6 h 3523"/>
                  <a:gd name="T74" fmla="*/ 1487 w 1903"/>
                  <a:gd name="T75" fmla="*/ 4 h 3523"/>
                  <a:gd name="T76" fmla="*/ 1471 w 1903"/>
                  <a:gd name="T77" fmla="*/ 0 h 3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03" h="3523">
                    <a:moveTo>
                      <a:pt x="1471" y="0"/>
                    </a:moveTo>
                    <a:lnTo>
                      <a:pt x="0" y="3334"/>
                    </a:lnTo>
                    <a:lnTo>
                      <a:pt x="56" y="3357"/>
                    </a:lnTo>
                    <a:lnTo>
                      <a:pt x="112" y="3377"/>
                    </a:lnTo>
                    <a:lnTo>
                      <a:pt x="169" y="3397"/>
                    </a:lnTo>
                    <a:lnTo>
                      <a:pt x="227" y="3415"/>
                    </a:lnTo>
                    <a:lnTo>
                      <a:pt x="286" y="3432"/>
                    </a:lnTo>
                    <a:lnTo>
                      <a:pt x="344" y="3447"/>
                    </a:lnTo>
                    <a:lnTo>
                      <a:pt x="403" y="3461"/>
                    </a:lnTo>
                    <a:lnTo>
                      <a:pt x="464" y="3474"/>
                    </a:lnTo>
                    <a:lnTo>
                      <a:pt x="524" y="3485"/>
                    </a:lnTo>
                    <a:lnTo>
                      <a:pt x="585" y="3495"/>
                    </a:lnTo>
                    <a:lnTo>
                      <a:pt x="646" y="3504"/>
                    </a:lnTo>
                    <a:lnTo>
                      <a:pt x="709" y="3511"/>
                    </a:lnTo>
                    <a:lnTo>
                      <a:pt x="771" y="3516"/>
                    </a:lnTo>
                    <a:lnTo>
                      <a:pt x="834" y="3520"/>
                    </a:lnTo>
                    <a:lnTo>
                      <a:pt x="897" y="3522"/>
                    </a:lnTo>
                    <a:lnTo>
                      <a:pt x="962" y="3523"/>
                    </a:lnTo>
                    <a:lnTo>
                      <a:pt x="1024" y="3522"/>
                    </a:lnTo>
                    <a:lnTo>
                      <a:pt x="1085" y="3520"/>
                    </a:lnTo>
                    <a:lnTo>
                      <a:pt x="1146" y="3516"/>
                    </a:lnTo>
                    <a:lnTo>
                      <a:pt x="1208" y="3511"/>
                    </a:lnTo>
                    <a:lnTo>
                      <a:pt x="1268" y="3504"/>
                    </a:lnTo>
                    <a:lnTo>
                      <a:pt x="1328" y="3496"/>
                    </a:lnTo>
                    <a:lnTo>
                      <a:pt x="1388" y="3487"/>
                    </a:lnTo>
                    <a:lnTo>
                      <a:pt x="1448" y="3476"/>
                    </a:lnTo>
                    <a:lnTo>
                      <a:pt x="1506" y="3464"/>
                    </a:lnTo>
                    <a:lnTo>
                      <a:pt x="1564" y="3450"/>
                    </a:lnTo>
                    <a:lnTo>
                      <a:pt x="1622" y="3435"/>
                    </a:lnTo>
                    <a:lnTo>
                      <a:pt x="1680" y="3419"/>
                    </a:lnTo>
                    <a:lnTo>
                      <a:pt x="1736" y="3402"/>
                    </a:lnTo>
                    <a:lnTo>
                      <a:pt x="1792" y="3383"/>
                    </a:lnTo>
                    <a:lnTo>
                      <a:pt x="1847" y="3363"/>
                    </a:lnTo>
                    <a:lnTo>
                      <a:pt x="1903" y="3340"/>
                    </a:lnTo>
                    <a:lnTo>
                      <a:pt x="1537" y="10"/>
                    </a:lnTo>
                    <a:lnTo>
                      <a:pt x="1520" y="8"/>
                    </a:lnTo>
                    <a:lnTo>
                      <a:pt x="1503" y="6"/>
                    </a:lnTo>
                    <a:lnTo>
                      <a:pt x="1487" y="4"/>
                    </a:lnTo>
                    <a:lnTo>
                      <a:pt x="14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1" name="Freeform 13"/>
              <p:cNvSpPr>
                <a:spLocks/>
              </p:cNvSpPr>
              <p:nvPr/>
            </p:nvSpPr>
            <p:spPr bwMode="auto">
              <a:xfrm>
                <a:off x="11136" y="313693"/>
                <a:ext cx="289552" cy="341522"/>
              </a:xfrm>
              <a:custGeom>
                <a:avLst/>
                <a:gdLst>
                  <a:gd name="T0" fmla="*/ 2765 w 2816"/>
                  <a:gd name="T1" fmla="*/ 0 h 3305"/>
                  <a:gd name="T2" fmla="*/ 0 w 2816"/>
                  <a:gd name="T3" fmla="*/ 1820 h 3305"/>
                  <a:gd name="T4" fmla="*/ 19 w 2816"/>
                  <a:gd name="T5" fmla="*/ 1879 h 3305"/>
                  <a:gd name="T6" fmla="*/ 39 w 2816"/>
                  <a:gd name="T7" fmla="*/ 1938 h 3305"/>
                  <a:gd name="T8" fmla="*/ 60 w 2816"/>
                  <a:gd name="T9" fmla="*/ 1996 h 3305"/>
                  <a:gd name="T10" fmla="*/ 83 w 2816"/>
                  <a:gd name="T11" fmla="*/ 2053 h 3305"/>
                  <a:gd name="T12" fmla="*/ 107 w 2816"/>
                  <a:gd name="T13" fmla="*/ 2109 h 3305"/>
                  <a:gd name="T14" fmla="*/ 132 w 2816"/>
                  <a:gd name="T15" fmla="*/ 2166 h 3305"/>
                  <a:gd name="T16" fmla="*/ 159 w 2816"/>
                  <a:gd name="T17" fmla="*/ 2221 h 3305"/>
                  <a:gd name="T18" fmla="*/ 186 w 2816"/>
                  <a:gd name="T19" fmla="*/ 2276 h 3305"/>
                  <a:gd name="T20" fmla="*/ 215 w 2816"/>
                  <a:gd name="T21" fmla="*/ 2329 h 3305"/>
                  <a:gd name="T22" fmla="*/ 246 w 2816"/>
                  <a:gd name="T23" fmla="*/ 2382 h 3305"/>
                  <a:gd name="T24" fmla="*/ 278 w 2816"/>
                  <a:gd name="T25" fmla="*/ 2434 h 3305"/>
                  <a:gd name="T26" fmla="*/ 311 w 2816"/>
                  <a:gd name="T27" fmla="*/ 2486 h 3305"/>
                  <a:gd name="T28" fmla="*/ 345 w 2816"/>
                  <a:gd name="T29" fmla="*/ 2536 h 3305"/>
                  <a:gd name="T30" fmla="*/ 380 w 2816"/>
                  <a:gd name="T31" fmla="*/ 2586 h 3305"/>
                  <a:gd name="T32" fmla="*/ 417 w 2816"/>
                  <a:gd name="T33" fmla="*/ 2634 h 3305"/>
                  <a:gd name="T34" fmla="*/ 454 w 2816"/>
                  <a:gd name="T35" fmla="*/ 2682 h 3305"/>
                  <a:gd name="T36" fmla="*/ 494 w 2816"/>
                  <a:gd name="T37" fmla="*/ 2728 h 3305"/>
                  <a:gd name="T38" fmla="*/ 533 w 2816"/>
                  <a:gd name="T39" fmla="*/ 2774 h 3305"/>
                  <a:gd name="T40" fmla="*/ 574 w 2816"/>
                  <a:gd name="T41" fmla="*/ 2820 h 3305"/>
                  <a:gd name="T42" fmla="*/ 616 w 2816"/>
                  <a:gd name="T43" fmla="*/ 2864 h 3305"/>
                  <a:gd name="T44" fmla="*/ 658 w 2816"/>
                  <a:gd name="T45" fmla="*/ 2906 h 3305"/>
                  <a:gd name="T46" fmla="*/ 702 w 2816"/>
                  <a:gd name="T47" fmla="*/ 2948 h 3305"/>
                  <a:gd name="T48" fmla="*/ 748 w 2816"/>
                  <a:gd name="T49" fmla="*/ 2989 h 3305"/>
                  <a:gd name="T50" fmla="*/ 794 w 2816"/>
                  <a:gd name="T51" fmla="*/ 3028 h 3305"/>
                  <a:gd name="T52" fmla="*/ 840 w 2816"/>
                  <a:gd name="T53" fmla="*/ 3067 h 3305"/>
                  <a:gd name="T54" fmla="*/ 888 w 2816"/>
                  <a:gd name="T55" fmla="*/ 3104 h 3305"/>
                  <a:gd name="T56" fmla="*/ 936 w 2816"/>
                  <a:gd name="T57" fmla="*/ 3141 h 3305"/>
                  <a:gd name="T58" fmla="*/ 987 w 2816"/>
                  <a:gd name="T59" fmla="*/ 3176 h 3305"/>
                  <a:gd name="T60" fmla="*/ 1037 w 2816"/>
                  <a:gd name="T61" fmla="*/ 3210 h 3305"/>
                  <a:gd name="T62" fmla="*/ 1088 w 2816"/>
                  <a:gd name="T63" fmla="*/ 3243 h 3305"/>
                  <a:gd name="T64" fmla="*/ 1140 w 2816"/>
                  <a:gd name="T65" fmla="*/ 3274 h 3305"/>
                  <a:gd name="T66" fmla="*/ 1193 w 2816"/>
                  <a:gd name="T67" fmla="*/ 3305 h 3305"/>
                  <a:gd name="T68" fmla="*/ 2816 w 2816"/>
                  <a:gd name="T69" fmla="*/ 46 h 3305"/>
                  <a:gd name="T70" fmla="*/ 2802 w 2816"/>
                  <a:gd name="T71" fmla="*/ 35 h 3305"/>
                  <a:gd name="T72" fmla="*/ 2789 w 2816"/>
                  <a:gd name="T73" fmla="*/ 24 h 3305"/>
                  <a:gd name="T74" fmla="*/ 2777 w 2816"/>
                  <a:gd name="T75" fmla="*/ 12 h 3305"/>
                  <a:gd name="T76" fmla="*/ 2765 w 2816"/>
                  <a:gd name="T77" fmla="*/ 0 h 3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16" h="3305">
                    <a:moveTo>
                      <a:pt x="2765" y="0"/>
                    </a:moveTo>
                    <a:lnTo>
                      <a:pt x="0" y="1820"/>
                    </a:lnTo>
                    <a:lnTo>
                      <a:pt x="19" y="1879"/>
                    </a:lnTo>
                    <a:lnTo>
                      <a:pt x="39" y="1938"/>
                    </a:lnTo>
                    <a:lnTo>
                      <a:pt x="60" y="1996"/>
                    </a:lnTo>
                    <a:lnTo>
                      <a:pt x="83" y="2053"/>
                    </a:lnTo>
                    <a:lnTo>
                      <a:pt x="107" y="2109"/>
                    </a:lnTo>
                    <a:lnTo>
                      <a:pt x="132" y="2166"/>
                    </a:lnTo>
                    <a:lnTo>
                      <a:pt x="159" y="2221"/>
                    </a:lnTo>
                    <a:lnTo>
                      <a:pt x="186" y="2276"/>
                    </a:lnTo>
                    <a:lnTo>
                      <a:pt x="215" y="2329"/>
                    </a:lnTo>
                    <a:lnTo>
                      <a:pt x="246" y="2382"/>
                    </a:lnTo>
                    <a:lnTo>
                      <a:pt x="278" y="2434"/>
                    </a:lnTo>
                    <a:lnTo>
                      <a:pt x="311" y="2486"/>
                    </a:lnTo>
                    <a:lnTo>
                      <a:pt x="345" y="2536"/>
                    </a:lnTo>
                    <a:lnTo>
                      <a:pt x="380" y="2586"/>
                    </a:lnTo>
                    <a:lnTo>
                      <a:pt x="417" y="2634"/>
                    </a:lnTo>
                    <a:lnTo>
                      <a:pt x="454" y="2682"/>
                    </a:lnTo>
                    <a:lnTo>
                      <a:pt x="494" y="2728"/>
                    </a:lnTo>
                    <a:lnTo>
                      <a:pt x="533" y="2774"/>
                    </a:lnTo>
                    <a:lnTo>
                      <a:pt x="574" y="2820"/>
                    </a:lnTo>
                    <a:lnTo>
                      <a:pt x="616" y="2864"/>
                    </a:lnTo>
                    <a:lnTo>
                      <a:pt x="658" y="2906"/>
                    </a:lnTo>
                    <a:lnTo>
                      <a:pt x="702" y="2948"/>
                    </a:lnTo>
                    <a:lnTo>
                      <a:pt x="748" y="2989"/>
                    </a:lnTo>
                    <a:lnTo>
                      <a:pt x="794" y="3028"/>
                    </a:lnTo>
                    <a:lnTo>
                      <a:pt x="840" y="3067"/>
                    </a:lnTo>
                    <a:lnTo>
                      <a:pt x="888" y="3104"/>
                    </a:lnTo>
                    <a:lnTo>
                      <a:pt x="936" y="3141"/>
                    </a:lnTo>
                    <a:lnTo>
                      <a:pt x="987" y="3176"/>
                    </a:lnTo>
                    <a:lnTo>
                      <a:pt x="1037" y="3210"/>
                    </a:lnTo>
                    <a:lnTo>
                      <a:pt x="1088" y="3243"/>
                    </a:lnTo>
                    <a:lnTo>
                      <a:pt x="1140" y="3274"/>
                    </a:lnTo>
                    <a:lnTo>
                      <a:pt x="1193" y="3305"/>
                    </a:lnTo>
                    <a:lnTo>
                      <a:pt x="2816" y="46"/>
                    </a:lnTo>
                    <a:lnTo>
                      <a:pt x="2802" y="35"/>
                    </a:lnTo>
                    <a:lnTo>
                      <a:pt x="2789" y="24"/>
                    </a:lnTo>
                    <a:lnTo>
                      <a:pt x="2777" y="12"/>
                    </a:lnTo>
                    <a:lnTo>
                      <a:pt x="276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2" name="Freeform 14"/>
              <p:cNvSpPr>
                <a:spLocks/>
              </p:cNvSpPr>
              <p:nvPr/>
            </p:nvSpPr>
            <p:spPr bwMode="auto">
              <a:xfrm>
                <a:off x="332860" y="319881"/>
                <a:ext cx="176948" cy="335336"/>
              </a:xfrm>
              <a:custGeom>
                <a:avLst/>
                <a:gdLst>
                  <a:gd name="T0" fmla="*/ 0 w 1719"/>
                  <a:gd name="T1" fmla="*/ 38 h 3256"/>
                  <a:gd name="T2" fmla="*/ 517 w 1719"/>
                  <a:gd name="T3" fmla="*/ 3256 h 3256"/>
                  <a:gd name="T4" fmla="*/ 571 w 1719"/>
                  <a:gd name="T5" fmla="*/ 3226 h 3256"/>
                  <a:gd name="T6" fmla="*/ 623 w 1719"/>
                  <a:gd name="T7" fmla="*/ 3194 h 3256"/>
                  <a:gd name="T8" fmla="*/ 676 w 1719"/>
                  <a:gd name="T9" fmla="*/ 3161 h 3256"/>
                  <a:gd name="T10" fmla="*/ 726 w 1719"/>
                  <a:gd name="T11" fmla="*/ 3127 h 3256"/>
                  <a:gd name="T12" fmla="*/ 776 w 1719"/>
                  <a:gd name="T13" fmla="*/ 3092 h 3256"/>
                  <a:gd name="T14" fmla="*/ 825 w 1719"/>
                  <a:gd name="T15" fmla="*/ 3054 h 3256"/>
                  <a:gd name="T16" fmla="*/ 873 w 1719"/>
                  <a:gd name="T17" fmla="*/ 3017 h 3256"/>
                  <a:gd name="T18" fmla="*/ 921 w 1719"/>
                  <a:gd name="T19" fmla="*/ 2978 h 3256"/>
                  <a:gd name="T20" fmla="*/ 967 w 1719"/>
                  <a:gd name="T21" fmla="*/ 2938 h 3256"/>
                  <a:gd name="T22" fmla="*/ 1013 w 1719"/>
                  <a:gd name="T23" fmla="*/ 2898 h 3256"/>
                  <a:gd name="T24" fmla="*/ 1057 w 1719"/>
                  <a:gd name="T25" fmla="*/ 2856 h 3256"/>
                  <a:gd name="T26" fmla="*/ 1100 w 1719"/>
                  <a:gd name="T27" fmla="*/ 2813 h 3256"/>
                  <a:gd name="T28" fmla="*/ 1142 w 1719"/>
                  <a:gd name="T29" fmla="*/ 2769 h 3256"/>
                  <a:gd name="T30" fmla="*/ 1184 w 1719"/>
                  <a:gd name="T31" fmla="*/ 2723 h 3256"/>
                  <a:gd name="T32" fmla="*/ 1224 w 1719"/>
                  <a:gd name="T33" fmla="*/ 2676 h 3256"/>
                  <a:gd name="T34" fmla="*/ 1263 w 1719"/>
                  <a:gd name="T35" fmla="*/ 2630 h 3256"/>
                  <a:gd name="T36" fmla="*/ 1300 w 1719"/>
                  <a:gd name="T37" fmla="*/ 2582 h 3256"/>
                  <a:gd name="T38" fmla="*/ 1337 w 1719"/>
                  <a:gd name="T39" fmla="*/ 2533 h 3256"/>
                  <a:gd name="T40" fmla="*/ 1372 w 1719"/>
                  <a:gd name="T41" fmla="*/ 2483 h 3256"/>
                  <a:gd name="T42" fmla="*/ 1408 w 1719"/>
                  <a:gd name="T43" fmla="*/ 2432 h 3256"/>
                  <a:gd name="T44" fmla="*/ 1441 w 1719"/>
                  <a:gd name="T45" fmla="*/ 2380 h 3256"/>
                  <a:gd name="T46" fmla="*/ 1472 w 1719"/>
                  <a:gd name="T47" fmla="*/ 2327 h 3256"/>
                  <a:gd name="T48" fmla="*/ 1503 w 1719"/>
                  <a:gd name="T49" fmla="*/ 2274 h 3256"/>
                  <a:gd name="T50" fmla="*/ 1532 w 1719"/>
                  <a:gd name="T51" fmla="*/ 2220 h 3256"/>
                  <a:gd name="T52" fmla="*/ 1560 w 1719"/>
                  <a:gd name="T53" fmla="*/ 2165 h 3256"/>
                  <a:gd name="T54" fmla="*/ 1587 w 1719"/>
                  <a:gd name="T55" fmla="*/ 2110 h 3256"/>
                  <a:gd name="T56" fmla="*/ 1612 w 1719"/>
                  <a:gd name="T57" fmla="*/ 2052 h 3256"/>
                  <a:gd name="T58" fmla="*/ 1637 w 1719"/>
                  <a:gd name="T59" fmla="*/ 1995 h 3256"/>
                  <a:gd name="T60" fmla="*/ 1659 w 1719"/>
                  <a:gd name="T61" fmla="*/ 1938 h 3256"/>
                  <a:gd name="T62" fmla="*/ 1681 w 1719"/>
                  <a:gd name="T63" fmla="*/ 1879 h 3256"/>
                  <a:gd name="T64" fmla="*/ 1700 w 1719"/>
                  <a:gd name="T65" fmla="*/ 1820 h 3256"/>
                  <a:gd name="T66" fmla="*/ 1719 w 1719"/>
                  <a:gd name="T67" fmla="*/ 1760 h 3256"/>
                  <a:gd name="T68" fmla="*/ 81 w 1719"/>
                  <a:gd name="T69" fmla="*/ 0 h 3256"/>
                  <a:gd name="T70" fmla="*/ 62 w 1719"/>
                  <a:gd name="T71" fmla="*/ 11 h 3256"/>
                  <a:gd name="T72" fmla="*/ 42 w 1719"/>
                  <a:gd name="T73" fmla="*/ 22 h 3256"/>
                  <a:gd name="T74" fmla="*/ 21 w 1719"/>
                  <a:gd name="T75" fmla="*/ 31 h 3256"/>
                  <a:gd name="T76" fmla="*/ 0 w 1719"/>
                  <a:gd name="T77" fmla="*/ 38 h 3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19" h="3256">
                    <a:moveTo>
                      <a:pt x="0" y="38"/>
                    </a:moveTo>
                    <a:lnTo>
                      <a:pt x="517" y="3256"/>
                    </a:lnTo>
                    <a:lnTo>
                      <a:pt x="571" y="3226"/>
                    </a:lnTo>
                    <a:lnTo>
                      <a:pt x="623" y="3194"/>
                    </a:lnTo>
                    <a:lnTo>
                      <a:pt x="676" y="3161"/>
                    </a:lnTo>
                    <a:lnTo>
                      <a:pt x="726" y="3127"/>
                    </a:lnTo>
                    <a:lnTo>
                      <a:pt x="776" y="3092"/>
                    </a:lnTo>
                    <a:lnTo>
                      <a:pt x="825" y="3054"/>
                    </a:lnTo>
                    <a:lnTo>
                      <a:pt x="873" y="3017"/>
                    </a:lnTo>
                    <a:lnTo>
                      <a:pt x="921" y="2978"/>
                    </a:lnTo>
                    <a:lnTo>
                      <a:pt x="967" y="2938"/>
                    </a:lnTo>
                    <a:lnTo>
                      <a:pt x="1013" y="2898"/>
                    </a:lnTo>
                    <a:lnTo>
                      <a:pt x="1057" y="2856"/>
                    </a:lnTo>
                    <a:lnTo>
                      <a:pt x="1100" y="2813"/>
                    </a:lnTo>
                    <a:lnTo>
                      <a:pt x="1142" y="2769"/>
                    </a:lnTo>
                    <a:lnTo>
                      <a:pt x="1184" y="2723"/>
                    </a:lnTo>
                    <a:lnTo>
                      <a:pt x="1224" y="2676"/>
                    </a:lnTo>
                    <a:lnTo>
                      <a:pt x="1263" y="2630"/>
                    </a:lnTo>
                    <a:lnTo>
                      <a:pt x="1300" y="2582"/>
                    </a:lnTo>
                    <a:lnTo>
                      <a:pt x="1337" y="2533"/>
                    </a:lnTo>
                    <a:lnTo>
                      <a:pt x="1372" y="2483"/>
                    </a:lnTo>
                    <a:lnTo>
                      <a:pt x="1408" y="2432"/>
                    </a:lnTo>
                    <a:lnTo>
                      <a:pt x="1441" y="2380"/>
                    </a:lnTo>
                    <a:lnTo>
                      <a:pt x="1472" y="2327"/>
                    </a:lnTo>
                    <a:lnTo>
                      <a:pt x="1503" y="2274"/>
                    </a:lnTo>
                    <a:lnTo>
                      <a:pt x="1532" y="2220"/>
                    </a:lnTo>
                    <a:lnTo>
                      <a:pt x="1560" y="2165"/>
                    </a:lnTo>
                    <a:lnTo>
                      <a:pt x="1587" y="2110"/>
                    </a:lnTo>
                    <a:lnTo>
                      <a:pt x="1612" y="2052"/>
                    </a:lnTo>
                    <a:lnTo>
                      <a:pt x="1637" y="1995"/>
                    </a:lnTo>
                    <a:lnTo>
                      <a:pt x="1659" y="1938"/>
                    </a:lnTo>
                    <a:lnTo>
                      <a:pt x="1681" y="1879"/>
                    </a:lnTo>
                    <a:lnTo>
                      <a:pt x="1700" y="1820"/>
                    </a:lnTo>
                    <a:lnTo>
                      <a:pt x="1719" y="1760"/>
                    </a:lnTo>
                    <a:lnTo>
                      <a:pt x="81" y="0"/>
                    </a:lnTo>
                    <a:lnTo>
                      <a:pt x="62" y="11"/>
                    </a:lnTo>
                    <a:lnTo>
                      <a:pt x="42" y="22"/>
                    </a:lnTo>
                    <a:lnTo>
                      <a:pt x="21" y="31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4" name="Freeform 15"/>
              <p:cNvSpPr>
                <a:spLocks/>
              </p:cNvSpPr>
              <p:nvPr/>
            </p:nvSpPr>
            <p:spPr bwMode="auto">
              <a:xfrm>
                <a:off x="66820" y="167680"/>
                <a:ext cx="232631" cy="112604"/>
              </a:xfrm>
              <a:custGeom>
                <a:avLst/>
                <a:gdLst>
                  <a:gd name="T0" fmla="*/ 2261 w 2261"/>
                  <a:gd name="T1" fmla="*/ 923 h 1092"/>
                  <a:gd name="T2" fmla="*/ 1733 w 2261"/>
                  <a:gd name="T3" fmla="*/ 0 h 1092"/>
                  <a:gd name="T4" fmla="*/ 1669 w 2261"/>
                  <a:gd name="T5" fmla="*/ 5 h 1092"/>
                  <a:gd name="T6" fmla="*/ 1605 w 2261"/>
                  <a:gd name="T7" fmla="*/ 11 h 1092"/>
                  <a:gd name="T8" fmla="*/ 1541 w 2261"/>
                  <a:gd name="T9" fmla="*/ 18 h 1092"/>
                  <a:gd name="T10" fmla="*/ 1479 w 2261"/>
                  <a:gd name="T11" fmla="*/ 27 h 1092"/>
                  <a:gd name="T12" fmla="*/ 1417 w 2261"/>
                  <a:gd name="T13" fmla="*/ 38 h 1092"/>
                  <a:gd name="T14" fmla="*/ 1354 w 2261"/>
                  <a:gd name="T15" fmla="*/ 50 h 1092"/>
                  <a:gd name="T16" fmla="*/ 1293 w 2261"/>
                  <a:gd name="T17" fmla="*/ 64 h 1092"/>
                  <a:gd name="T18" fmla="*/ 1233 w 2261"/>
                  <a:gd name="T19" fmla="*/ 79 h 1092"/>
                  <a:gd name="T20" fmla="*/ 1173 w 2261"/>
                  <a:gd name="T21" fmla="*/ 96 h 1092"/>
                  <a:gd name="T22" fmla="*/ 1113 w 2261"/>
                  <a:gd name="T23" fmla="*/ 114 h 1092"/>
                  <a:gd name="T24" fmla="*/ 1054 w 2261"/>
                  <a:gd name="T25" fmla="*/ 133 h 1092"/>
                  <a:gd name="T26" fmla="*/ 996 w 2261"/>
                  <a:gd name="T27" fmla="*/ 154 h 1092"/>
                  <a:gd name="T28" fmla="*/ 939 w 2261"/>
                  <a:gd name="T29" fmla="*/ 177 h 1092"/>
                  <a:gd name="T30" fmla="*/ 881 w 2261"/>
                  <a:gd name="T31" fmla="*/ 201 h 1092"/>
                  <a:gd name="T32" fmla="*/ 826 w 2261"/>
                  <a:gd name="T33" fmla="*/ 226 h 1092"/>
                  <a:gd name="T34" fmla="*/ 770 w 2261"/>
                  <a:gd name="T35" fmla="*/ 252 h 1092"/>
                  <a:gd name="T36" fmla="*/ 716 w 2261"/>
                  <a:gd name="T37" fmla="*/ 280 h 1092"/>
                  <a:gd name="T38" fmla="*/ 662 w 2261"/>
                  <a:gd name="T39" fmla="*/ 308 h 1092"/>
                  <a:gd name="T40" fmla="*/ 609 w 2261"/>
                  <a:gd name="T41" fmla="*/ 338 h 1092"/>
                  <a:gd name="T42" fmla="*/ 557 w 2261"/>
                  <a:gd name="T43" fmla="*/ 370 h 1092"/>
                  <a:gd name="T44" fmla="*/ 505 w 2261"/>
                  <a:gd name="T45" fmla="*/ 402 h 1092"/>
                  <a:gd name="T46" fmla="*/ 455 w 2261"/>
                  <a:gd name="T47" fmla="*/ 436 h 1092"/>
                  <a:gd name="T48" fmla="*/ 405 w 2261"/>
                  <a:gd name="T49" fmla="*/ 471 h 1092"/>
                  <a:gd name="T50" fmla="*/ 356 w 2261"/>
                  <a:gd name="T51" fmla="*/ 507 h 1092"/>
                  <a:gd name="T52" fmla="*/ 308 w 2261"/>
                  <a:gd name="T53" fmla="*/ 545 h 1092"/>
                  <a:gd name="T54" fmla="*/ 261 w 2261"/>
                  <a:gd name="T55" fmla="*/ 583 h 1092"/>
                  <a:gd name="T56" fmla="*/ 216 w 2261"/>
                  <a:gd name="T57" fmla="*/ 622 h 1092"/>
                  <a:gd name="T58" fmla="*/ 170 w 2261"/>
                  <a:gd name="T59" fmla="*/ 663 h 1092"/>
                  <a:gd name="T60" fmla="*/ 126 w 2261"/>
                  <a:gd name="T61" fmla="*/ 704 h 1092"/>
                  <a:gd name="T62" fmla="*/ 83 w 2261"/>
                  <a:gd name="T63" fmla="*/ 746 h 1092"/>
                  <a:gd name="T64" fmla="*/ 41 w 2261"/>
                  <a:gd name="T65" fmla="*/ 790 h 1092"/>
                  <a:gd name="T66" fmla="*/ 0 w 2261"/>
                  <a:gd name="T67" fmla="*/ 834 h 1092"/>
                  <a:gd name="T68" fmla="*/ 2148 w 2261"/>
                  <a:gd name="T69" fmla="*/ 1092 h 1092"/>
                  <a:gd name="T70" fmla="*/ 2152 w 2261"/>
                  <a:gd name="T71" fmla="*/ 1079 h 1092"/>
                  <a:gd name="T72" fmla="*/ 2157 w 2261"/>
                  <a:gd name="T73" fmla="*/ 1067 h 1092"/>
                  <a:gd name="T74" fmla="*/ 2162 w 2261"/>
                  <a:gd name="T75" fmla="*/ 1055 h 1092"/>
                  <a:gd name="T76" fmla="*/ 2167 w 2261"/>
                  <a:gd name="T77" fmla="*/ 1043 h 1092"/>
                  <a:gd name="T78" fmla="*/ 2179 w 2261"/>
                  <a:gd name="T79" fmla="*/ 1020 h 1092"/>
                  <a:gd name="T80" fmla="*/ 2192 w 2261"/>
                  <a:gd name="T81" fmla="*/ 998 h 1092"/>
                  <a:gd name="T82" fmla="*/ 2207 w 2261"/>
                  <a:gd name="T83" fmla="*/ 978 h 1092"/>
                  <a:gd name="T84" fmla="*/ 2223 w 2261"/>
                  <a:gd name="T85" fmla="*/ 958 h 1092"/>
                  <a:gd name="T86" fmla="*/ 2241 w 2261"/>
                  <a:gd name="T87" fmla="*/ 940 h 1092"/>
                  <a:gd name="T88" fmla="*/ 2261 w 2261"/>
                  <a:gd name="T89" fmla="*/ 92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1" h="1092">
                    <a:moveTo>
                      <a:pt x="2261" y="923"/>
                    </a:moveTo>
                    <a:lnTo>
                      <a:pt x="1733" y="0"/>
                    </a:lnTo>
                    <a:lnTo>
                      <a:pt x="1669" y="5"/>
                    </a:lnTo>
                    <a:lnTo>
                      <a:pt x="1605" y="11"/>
                    </a:lnTo>
                    <a:lnTo>
                      <a:pt x="1541" y="18"/>
                    </a:lnTo>
                    <a:lnTo>
                      <a:pt x="1479" y="27"/>
                    </a:lnTo>
                    <a:lnTo>
                      <a:pt x="1417" y="38"/>
                    </a:lnTo>
                    <a:lnTo>
                      <a:pt x="1354" y="50"/>
                    </a:lnTo>
                    <a:lnTo>
                      <a:pt x="1293" y="64"/>
                    </a:lnTo>
                    <a:lnTo>
                      <a:pt x="1233" y="79"/>
                    </a:lnTo>
                    <a:lnTo>
                      <a:pt x="1173" y="96"/>
                    </a:lnTo>
                    <a:lnTo>
                      <a:pt x="1113" y="114"/>
                    </a:lnTo>
                    <a:lnTo>
                      <a:pt x="1054" y="133"/>
                    </a:lnTo>
                    <a:lnTo>
                      <a:pt x="996" y="154"/>
                    </a:lnTo>
                    <a:lnTo>
                      <a:pt x="939" y="177"/>
                    </a:lnTo>
                    <a:lnTo>
                      <a:pt x="881" y="201"/>
                    </a:lnTo>
                    <a:lnTo>
                      <a:pt x="826" y="226"/>
                    </a:lnTo>
                    <a:lnTo>
                      <a:pt x="770" y="252"/>
                    </a:lnTo>
                    <a:lnTo>
                      <a:pt x="716" y="280"/>
                    </a:lnTo>
                    <a:lnTo>
                      <a:pt x="662" y="308"/>
                    </a:lnTo>
                    <a:lnTo>
                      <a:pt x="609" y="338"/>
                    </a:lnTo>
                    <a:lnTo>
                      <a:pt x="557" y="370"/>
                    </a:lnTo>
                    <a:lnTo>
                      <a:pt x="505" y="402"/>
                    </a:lnTo>
                    <a:lnTo>
                      <a:pt x="455" y="436"/>
                    </a:lnTo>
                    <a:lnTo>
                      <a:pt x="405" y="471"/>
                    </a:lnTo>
                    <a:lnTo>
                      <a:pt x="356" y="507"/>
                    </a:lnTo>
                    <a:lnTo>
                      <a:pt x="308" y="545"/>
                    </a:lnTo>
                    <a:lnTo>
                      <a:pt x="261" y="583"/>
                    </a:lnTo>
                    <a:lnTo>
                      <a:pt x="216" y="622"/>
                    </a:lnTo>
                    <a:lnTo>
                      <a:pt x="170" y="663"/>
                    </a:lnTo>
                    <a:lnTo>
                      <a:pt x="126" y="704"/>
                    </a:lnTo>
                    <a:lnTo>
                      <a:pt x="83" y="746"/>
                    </a:lnTo>
                    <a:lnTo>
                      <a:pt x="41" y="790"/>
                    </a:lnTo>
                    <a:lnTo>
                      <a:pt x="0" y="834"/>
                    </a:lnTo>
                    <a:lnTo>
                      <a:pt x="2148" y="1092"/>
                    </a:lnTo>
                    <a:lnTo>
                      <a:pt x="2152" y="1079"/>
                    </a:lnTo>
                    <a:lnTo>
                      <a:pt x="2157" y="1067"/>
                    </a:lnTo>
                    <a:lnTo>
                      <a:pt x="2162" y="1055"/>
                    </a:lnTo>
                    <a:lnTo>
                      <a:pt x="2167" y="1043"/>
                    </a:lnTo>
                    <a:lnTo>
                      <a:pt x="2179" y="1020"/>
                    </a:lnTo>
                    <a:lnTo>
                      <a:pt x="2192" y="998"/>
                    </a:lnTo>
                    <a:lnTo>
                      <a:pt x="2207" y="978"/>
                    </a:lnTo>
                    <a:lnTo>
                      <a:pt x="2223" y="958"/>
                    </a:lnTo>
                    <a:lnTo>
                      <a:pt x="2241" y="940"/>
                    </a:lnTo>
                    <a:lnTo>
                      <a:pt x="2261" y="9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auto">
              <a:xfrm>
                <a:off x="351422" y="277809"/>
                <a:ext cx="169523" cy="189323"/>
              </a:xfrm>
              <a:custGeom>
                <a:avLst/>
                <a:gdLst>
                  <a:gd name="T0" fmla="*/ 58 w 1648"/>
                  <a:gd name="T1" fmla="*/ 136 h 1845"/>
                  <a:gd name="T2" fmla="*/ 56 w 1648"/>
                  <a:gd name="T3" fmla="*/ 160 h 1845"/>
                  <a:gd name="T4" fmla="*/ 53 w 1648"/>
                  <a:gd name="T5" fmla="*/ 184 h 1845"/>
                  <a:gd name="T6" fmla="*/ 48 w 1648"/>
                  <a:gd name="T7" fmla="*/ 207 h 1845"/>
                  <a:gd name="T8" fmla="*/ 41 w 1648"/>
                  <a:gd name="T9" fmla="*/ 230 h 1845"/>
                  <a:gd name="T10" fmla="*/ 33 w 1648"/>
                  <a:gd name="T11" fmla="*/ 252 h 1845"/>
                  <a:gd name="T12" fmla="*/ 23 w 1648"/>
                  <a:gd name="T13" fmla="*/ 273 h 1845"/>
                  <a:gd name="T14" fmla="*/ 12 w 1648"/>
                  <a:gd name="T15" fmla="*/ 293 h 1845"/>
                  <a:gd name="T16" fmla="*/ 0 w 1648"/>
                  <a:gd name="T17" fmla="*/ 313 h 1845"/>
                  <a:gd name="T18" fmla="*/ 1617 w 1648"/>
                  <a:gd name="T19" fmla="*/ 1845 h 1845"/>
                  <a:gd name="T20" fmla="*/ 1624 w 1648"/>
                  <a:gd name="T21" fmla="*/ 1797 h 1845"/>
                  <a:gd name="T22" fmla="*/ 1630 w 1648"/>
                  <a:gd name="T23" fmla="*/ 1748 h 1845"/>
                  <a:gd name="T24" fmla="*/ 1635 w 1648"/>
                  <a:gd name="T25" fmla="*/ 1700 h 1845"/>
                  <a:gd name="T26" fmla="*/ 1640 w 1648"/>
                  <a:gd name="T27" fmla="*/ 1651 h 1845"/>
                  <a:gd name="T28" fmla="*/ 1643 w 1648"/>
                  <a:gd name="T29" fmla="*/ 1602 h 1845"/>
                  <a:gd name="T30" fmla="*/ 1646 w 1648"/>
                  <a:gd name="T31" fmla="*/ 1552 h 1845"/>
                  <a:gd name="T32" fmla="*/ 1647 w 1648"/>
                  <a:gd name="T33" fmla="*/ 1503 h 1845"/>
                  <a:gd name="T34" fmla="*/ 1648 w 1648"/>
                  <a:gd name="T35" fmla="*/ 1452 h 1845"/>
                  <a:gd name="T36" fmla="*/ 1647 w 1648"/>
                  <a:gd name="T37" fmla="*/ 1401 h 1845"/>
                  <a:gd name="T38" fmla="*/ 1646 w 1648"/>
                  <a:gd name="T39" fmla="*/ 1351 h 1845"/>
                  <a:gd name="T40" fmla="*/ 1643 w 1648"/>
                  <a:gd name="T41" fmla="*/ 1301 h 1845"/>
                  <a:gd name="T42" fmla="*/ 1640 w 1648"/>
                  <a:gd name="T43" fmla="*/ 1251 h 1845"/>
                  <a:gd name="T44" fmla="*/ 1635 w 1648"/>
                  <a:gd name="T45" fmla="*/ 1202 h 1845"/>
                  <a:gd name="T46" fmla="*/ 1630 w 1648"/>
                  <a:gd name="T47" fmla="*/ 1153 h 1845"/>
                  <a:gd name="T48" fmla="*/ 1624 w 1648"/>
                  <a:gd name="T49" fmla="*/ 1103 h 1845"/>
                  <a:gd name="T50" fmla="*/ 1616 w 1648"/>
                  <a:gd name="T51" fmla="*/ 1054 h 1845"/>
                  <a:gd name="T52" fmla="*/ 1608 w 1648"/>
                  <a:gd name="T53" fmla="*/ 1006 h 1845"/>
                  <a:gd name="T54" fmla="*/ 1599 w 1648"/>
                  <a:gd name="T55" fmla="*/ 958 h 1845"/>
                  <a:gd name="T56" fmla="*/ 1589 w 1648"/>
                  <a:gd name="T57" fmla="*/ 911 h 1845"/>
                  <a:gd name="T58" fmla="*/ 1578 w 1648"/>
                  <a:gd name="T59" fmla="*/ 863 h 1845"/>
                  <a:gd name="T60" fmla="*/ 1567 w 1648"/>
                  <a:gd name="T61" fmla="*/ 816 h 1845"/>
                  <a:gd name="T62" fmla="*/ 1554 w 1648"/>
                  <a:gd name="T63" fmla="*/ 769 h 1845"/>
                  <a:gd name="T64" fmla="*/ 1540 w 1648"/>
                  <a:gd name="T65" fmla="*/ 723 h 1845"/>
                  <a:gd name="T66" fmla="*/ 1526 w 1648"/>
                  <a:gd name="T67" fmla="*/ 677 h 1845"/>
                  <a:gd name="T68" fmla="*/ 1511 w 1648"/>
                  <a:gd name="T69" fmla="*/ 631 h 1845"/>
                  <a:gd name="T70" fmla="*/ 1495 w 1648"/>
                  <a:gd name="T71" fmla="*/ 586 h 1845"/>
                  <a:gd name="T72" fmla="*/ 1478 w 1648"/>
                  <a:gd name="T73" fmla="*/ 542 h 1845"/>
                  <a:gd name="T74" fmla="*/ 1460 w 1648"/>
                  <a:gd name="T75" fmla="*/ 497 h 1845"/>
                  <a:gd name="T76" fmla="*/ 1441 w 1648"/>
                  <a:gd name="T77" fmla="*/ 453 h 1845"/>
                  <a:gd name="T78" fmla="*/ 1421 w 1648"/>
                  <a:gd name="T79" fmla="*/ 409 h 1845"/>
                  <a:gd name="T80" fmla="*/ 1401 w 1648"/>
                  <a:gd name="T81" fmla="*/ 366 h 1845"/>
                  <a:gd name="T82" fmla="*/ 1381 w 1648"/>
                  <a:gd name="T83" fmla="*/ 324 h 1845"/>
                  <a:gd name="T84" fmla="*/ 1359 w 1648"/>
                  <a:gd name="T85" fmla="*/ 281 h 1845"/>
                  <a:gd name="T86" fmla="*/ 1337 w 1648"/>
                  <a:gd name="T87" fmla="*/ 240 h 1845"/>
                  <a:gd name="T88" fmla="*/ 1313 w 1648"/>
                  <a:gd name="T89" fmla="*/ 199 h 1845"/>
                  <a:gd name="T90" fmla="*/ 1289 w 1648"/>
                  <a:gd name="T91" fmla="*/ 158 h 1845"/>
                  <a:gd name="T92" fmla="*/ 1265 w 1648"/>
                  <a:gd name="T93" fmla="*/ 118 h 1845"/>
                  <a:gd name="T94" fmla="*/ 1240 w 1648"/>
                  <a:gd name="T95" fmla="*/ 77 h 1845"/>
                  <a:gd name="T96" fmla="*/ 1214 w 1648"/>
                  <a:gd name="T97" fmla="*/ 38 h 1845"/>
                  <a:gd name="T98" fmla="*/ 1186 w 1648"/>
                  <a:gd name="T99" fmla="*/ 0 h 1845"/>
                  <a:gd name="T100" fmla="*/ 58 w 1648"/>
                  <a:gd name="T101" fmla="*/ 136 h 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8" h="1845">
                    <a:moveTo>
                      <a:pt x="58" y="136"/>
                    </a:moveTo>
                    <a:lnTo>
                      <a:pt x="56" y="160"/>
                    </a:lnTo>
                    <a:lnTo>
                      <a:pt x="53" y="184"/>
                    </a:lnTo>
                    <a:lnTo>
                      <a:pt x="48" y="207"/>
                    </a:lnTo>
                    <a:lnTo>
                      <a:pt x="41" y="230"/>
                    </a:lnTo>
                    <a:lnTo>
                      <a:pt x="33" y="252"/>
                    </a:lnTo>
                    <a:lnTo>
                      <a:pt x="23" y="273"/>
                    </a:lnTo>
                    <a:lnTo>
                      <a:pt x="12" y="293"/>
                    </a:lnTo>
                    <a:lnTo>
                      <a:pt x="0" y="313"/>
                    </a:lnTo>
                    <a:lnTo>
                      <a:pt x="1617" y="1845"/>
                    </a:lnTo>
                    <a:lnTo>
                      <a:pt x="1624" y="1797"/>
                    </a:lnTo>
                    <a:lnTo>
                      <a:pt x="1630" y="1748"/>
                    </a:lnTo>
                    <a:lnTo>
                      <a:pt x="1635" y="1700"/>
                    </a:lnTo>
                    <a:lnTo>
                      <a:pt x="1640" y="1651"/>
                    </a:lnTo>
                    <a:lnTo>
                      <a:pt x="1643" y="1602"/>
                    </a:lnTo>
                    <a:lnTo>
                      <a:pt x="1646" y="1552"/>
                    </a:lnTo>
                    <a:lnTo>
                      <a:pt x="1647" y="1503"/>
                    </a:lnTo>
                    <a:lnTo>
                      <a:pt x="1648" y="1452"/>
                    </a:lnTo>
                    <a:lnTo>
                      <a:pt x="1647" y="1401"/>
                    </a:lnTo>
                    <a:lnTo>
                      <a:pt x="1646" y="1351"/>
                    </a:lnTo>
                    <a:lnTo>
                      <a:pt x="1643" y="1301"/>
                    </a:lnTo>
                    <a:lnTo>
                      <a:pt x="1640" y="1251"/>
                    </a:lnTo>
                    <a:lnTo>
                      <a:pt x="1635" y="1202"/>
                    </a:lnTo>
                    <a:lnTo>
                      <a:pt x="1630" y="1153"/>
                    </a:lnTo>
                    <a:lnTo>
                      <a:pt x="1624" y="1103"/>
                    </a:lnTo>
                    <a:lnTo>
                      <a:pt x="1616" y="1054"/>
                    </a:lnTo>
                    <a:lnTo>
                      <a:pt x="1608" y="1006"/>
                    </a:lnTo>
                    <a:lnTo>
                      <a:pt x="1599" y="958"/>
                    </a:lnTo>
                    <a:lnTo>
                      <a:pt x="1589" y="911"/>
                    </a:lnTo>
                    <a:lnTo>
                      <a:pt x="1578" y="863"/>
                    </a:lnTo>
                    <a:lnTo>
                      <a:pt x="1567" y="816"/>
                    </a:lnTo>
                    <a:lnTo>
                      <a:pt x="1554" y="769"/>
                    </a:lnTo>
                    <a:lnTo>
                      <a:pt x="1540" y="723"/>
                    </a:lnTo>
                    <a:lnTo>
                      <a:pt x="1526" y="677"/>
                    </a:lnTo>
                    <a:lnTo>
                      <a:pt x="1511" y="631"/>
                    </a:lnTo>
                    <a:lnTo>
                      <a:pt x="1495" y="586"/>
                    </a:lnTo>
                    <a:lnTo>
                      <a:pt x="1478" y="542"/>
                    </a:lnTo>
                    <a:lnTo>
                      <a:pt x="1460" y="497"/>
                    </a:lnTo>
                    <a:lnTo>
                      <a:pt x="1441" y="453"/>
                    </a:lnTo>
                    <a:lnTo>
                      <a:pt x="1421" y="409"/>
                    </a:lnTo>
                    <a:lnTo>
                      <a:pt x="1401" y="366"/>
                    </a:lnTo>
                    <a:lnTo>
                      <a:pt x="1381" y="324"/>
                    </a:lnTo>
                    <a:lnTo>
                      <a:pt x="1359" y="281"/>
                    </a:lnTo>
                    <a:lnTo>
                      <a:pt x="1337" y="240"/>
                    </a:lnTo>
                    <a:lnTo>
                      <a:pt x="1313" y="199"/>
                    </a:lnTo>
                    <a:lnTo>
                      <a:pt x="1289" y="158"/>
                    </a:lnTo>
                    <a:lnTo>
                      <a:pt x="1265" y="118"/>
                    </a:lnTo>
                    <a:lnTo>
                      <a:pt x="1240" y="77"/>
                    </a:lnTo>
                    <a:lnTo>
                      <a:pt x="1214" y="38"/>
                    </a:lnTo>
                    <a:lnTo>
                      <a:pt x="1186" y="0"/>
                    </a:lnTo>
                    <a:lnTo>
                      <a:pt x="58" y="1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2" name="Freeform 17"/>
              <p:cNvSpPr>
                <a:spLocks/>
              </p:cNvSpPr>
              <p:nvPr/>
            </p:nvSpPr>
            <p:spPr bwMode="auto">
              <a:xfrm>
                <a:off x="0" y="281521"/>
                <a:ext cx="288314" cy="188085"/>
              </a:xfrm>
              <a:custGeom>
                <a:avLst/>
                <a:gdLst>
                  <a:gd name="T0" fmla="*/ 2782 w 2801"/>
                  <a:gd name="T1" fmla="*/ 123 h 1832"/>
                  <a:gd name="T2" fmla="*/ 436 w 2801"/>
                  <a:gd name="T3" fmla="*/ 0 h 1832"/>
                  <a:gd name="T4" fmla="*/ 410 w 2801"/>
                  <a:gd name="T5" fmla="*/ 38 h 1832"/>
                  <a:gd name="T6" fmla="*/ 386 w 2801"/>
                  <a:gd name="T7" fmla="*/ 77 h 1832"/>
                  <a:gd name="T8" fmla="*/ 362 w 2801"/>
                  <a:gd name="T9" fmla="*/ 116 h 1832"/>
                  <a:gd name="T10" fmla="*/ 337 w 2801"/>
                  <a:gd name="T11" fmla="*/ 155 h 1832"/>
                  <a:gd name="T12" fmla="*/ 315 w 2801"/>
                  <a:gd name="T13" fmla="*/ 195 h 1832"/>
                  <a:gd name="T14" fmla="*/ 293 w 2801"/>
                  <a:gd name="T15" fmla="*/ 236 h 1832"/>
                  <a:gd name="T16" fmla="*/ 272 w 2801"/>
                  <a:gd name="T17" fmla="*/ 276 h 1832"/>
                  <a:gd name="T18" fmla="*/ 251 w 2801"/>
                  <a:gd name="T19" fmla="*/ 317 h 1832"/>
                  <a:gd name="T20" fmla="*/ 232 w 2801"/>
                  <a:gd name="T21" fmla="*/ 359 h 1832"/>
                  <a:gd name="T22" fmla="*/ 213 w 2801"/>
                  <a:gd name="T23" fmla="*/ 401 h 1832"/>
                  <a:gd name="T24" fmla="*/ 195 w 2801"/>
                  <a:gd name="T25" fmla="*/ 444 h 1832"/>
                  <a:gd name="T26" fmla="*/ 177 w 2801"/>
                  <a:gd name="T27" fmla="*/ 487 h 1832"/>
                  <a:gd name="T28" fmla="*/ 160 w 2801"/>
                  <a:gd name="T29" fmla="*/ 530 h 1832"/>
                  <a:gd name="T30" fmla="*/ 145 w 2801"/>
                  <a:gd name="T31" fmla="*/ 574 h 1832"/>
                  <a:gd name="T32" fmla="*/ 129 w 2801"/>
                  <a:gd name="T33" fmla="*/ 618 h 1832"/>
                  <a:gd name="T34" fmla="*/ 114 w 2801"/>
                  <a:gd name="T35" fmla="*/ 662 h 1832"/>
                  <a:gd name="T36" fmla="*/ 101 w 2801"/>
                  <a:gd name="T37" fmla="*/ 707 h 1832"/>
                  <a:gd name="T38" fmla="*/ 88 w 2801"/>
                  <a:gd name="T39" fmla="*/ 753 h 1832"/>
                  <a:gd name="T40" fmla="*/ 76 w 2801"/>
                  <a:gd name="T41" fmla="*/ 798 h 1832"/>
                  <a:gd name="T42" fmla="*/ 65 w 2801"/>
                  <a:gd name="T43" fmla="*/ 844 h 1832"/>
                  <a:gd name="T44" fmla="*/ 55 w 2801"/>
                  <a:gd name="T45" fmla="*/ 890 h 1832"/>
                  <a:gd name="T46" fmla="*/ 45 w 2801"/>
                  <a:gd name="T47" fmla="*/ 936 h 1832"/>
                  <a:gd name="T48" fmla="*/ 37 w 2801"/>
                  <a:gd name="T49" fmla="*/ 983 h 1832"/>
                  <a:gd name="T50" fmla="*/ 29 w 2801"/>
                  <a:gd name="T51" fmla="*/ 1030 h 1832"/>
                  <a:gd name="T52" fmla="*/ 22 w 2801"/>
                  <a:gd name="T53" fmla="*/ 1077 h 1832"/>
                  <a:gd name="T54" fmla="*/ 17 w 2801"/>
                  <a:gd name="T55" fmla="*/ 1126 h 1832"/>
                  <a:gd name="T56" fmla="*/ 12 w 2801"/>
                  <a:gd name="T57" fmla="*/ 1173 h 1832"/>
                  <a:gd name="T58" fmla="*/ 7 w 2801"/>
                  <a:gd name="T59" fmla="*/ 1221 h 1832"/>
                  <a:gd name="T60" fmla="*/ 4 w 2801"/>
                  <a:gd name="T61" fmla="*/ 1270 h 1832"/>
                  <a:gd name="T62" fmla="*/ 2 w 2801"/>
                  <a:gd name="T63" fmla="*/ 1318 h 1832"/>
                  <a:gd name="T64" fmla="*/ 0 w 2801"/>
                  <a:gd name="T65" fmla="*/ 1367 h 1832"/>
                  <a:gd name="T66" fmla="*/ 0 w 2801"/>
                  <a:gd name="T67" fmla="*/ 1416 h 1832"/>
                  <a:gd name="T68" fmla="*/ 1 w 2801"/>
                  <a:gd name="T69" fmla="*/ 1470 h 1832"/>
                  <a:gd name="T70" fmla="*/ 2 w 2801"/>
                  <a:gd name="T71" fmla="*/ 1522 h 1832"/>
                  <a:gd name="T72" fmla="*/ 5 w 2801"/>
                  <a:gd name="T73" fmla="*/ 1575 h 1832"/>
                  <a:gd name="T74" fmla="*/ 9 w 2801"/>
                  <a:gd name="T75" fmla="*/ 1627 h 1832"/>
                  <a:gd name="T76" fmla="*/ 14 w 2801"/>
                  <a:gd name="T77" fmla="*/ 1678 h 1832"/>
                  <a:gd name="T78" fmla="*/ 20 w 2801"/>
                  <a:gd name="T79" fmla="*/ 1730 h 1832"/>
                  <a:gd name="T80" fmla="*/ 27 w 2801"/>
                  <a:gd name="T81" fmla="*/ 1782 h 1832"/>
                  <a:gd name="T82" fmla="*/ 35 w 2801"/>
                  <a:gd name="T83" fmla="*/ 1832 h 1832"/>
                  <a:gd name="T84" fmla="*/ 2801 w 2801"/>
                  <a:gd name="T85" fmla="*/ 208 h 1832"/>
                  <a:gd name="T86" fmla="*/ 2794 w 2801"/>
                  <a:gd name="T87" fmla="*/ 188 h 1832"/>
                  <a:gd name="T88" fmla="*/ 2789 w 2801"/>
                  <a:gd name="T89" fmla="*/ 167 h 1832"/>
                  <a:gd name="T90" fmla="*/ 2785 w 2801"/>
                  <a:gd name="T91" fmla="*/ 145 h 1832"/>
                  <a:gd name="T92" fmla="*/ 2782 w 2801"/>
                  <a:gd name="T93" fmla="*/ 123 h 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01" h="1832">
                    <a:moveTo>
                      <a:pt x="2782" y="123"/>
                    </a:moveTo>
                    <a:lnTo>
                      <a:pt x="436" y="0"/>
                    </a:lnTo>
                    <a:lnTo>
                      <a:pt x="410" y="38"/>
                    </a:lnTo>
                    <a:lnTo>
                      <a:pt x="386" y="77"/>
                    </a:lnTo>
                    <a:lnTo>
                      <a:pt x="362" y="116"/>
                    </a:lnTo>
                    <a:lnTo>
                      <a:pt x="337" y="155"/>
                    </a:lnTo>
                    <a:lnTo>
                      <a:pt x="315" y="195"/>
                    </a:lnTo>
                    <a:lnTo>
                      <a:pt x="293" y="236"/>
                    </a:lnTo>
                    <a:lnTo>
                      <a:pt x="272" y="276"/>
                    </a:lnTo>
                    <a:lnTo>
                      <a:pt x="251" y="317"/>
                    </a:lnTo>
                    <a:lnTo>
                      <a:pt x="232" y="359"/>
                    </a:lnTo>
                    <a:lnTo>
                      <a:pt x="213" y="401"/>
                    </a:lnTo>
                    <a:lnTo>
                      <a:pt x="195" y="444"/>
                    </a:lnTo>
                    <a:lnTo>
                      <a:pt x="177" y="487"/>
                    </a:lnTo>
                    <a:lnTo>
                      <a:pt x="160" y="530"/>
                    </a:lnTo>
                    <a:lnTo>
                      <a:pt x="145" y="574"/>
                    </a:lnTo>
                    <a:lnTo>
                      <a:pt x="129" y="618"/>
                    </a:lnTo>
                    <a:lnTo>
                      <a:pt x="114" y="662"/>
                    </a:lnTo>
                    <a:lnTo>
                      <a:pt x="101" y="707"/>
                    </a:lnTo>
                    <a:lnTo>
                      <a:pt x="88" y="753"/>
                    </a:lnTo>
                    <a:lnTo>
                      <a:pt x="76" y="798"/>
                    </a:lnTo>
                    <a:lnTo>
                      <a:pt x="65" y="844"/>
                    </a:lnTo>
                    <a:lnTo>
                      <a:pt x="55" y="890"/>
                    </a:lnTo>
                    <a:lnTo>
                      <a:pt x="45" y="936"/>
                    </a:lnTo>
                    <a:lnTo>
                      <a:pt x="37" y="983"/>
                    </a:lnTo>
                    <a:lnTo>
                      <a:pt x="29" y="1030"/>
                    </a:lnTo>
                    <a:lnTo>
                      <a:pt x="22" y="1077"/>
                    </a:lnTo>
                    <a:lnTo>
                      <a:pt x="17" y="1126"/>
                    </a:lnTo>
                    <a:lnTo>
                      <a:pt x="12" y="1173"/>
                    </a:lnTo>
                    <a:lnTo>
                      <a:pt x="7" y="1221"/>
                    </a:lnTo>
                    <a:lnTo>
                      <a:pt x="4" y="1270"/>
                    </a:lnTo>
                    <a:lnTo>
                      <a:pt x="2" y="1318"/>
                    </a:lnTo>
                    <a:lnTo>
                      <a:pt x="0" y="1367"/>
                    </a:lnTo>
                    <a:lnTo>
                      <a:pt x="0" y="1416"/>
                    </a:lnTo>
                    <a:lnTo>
                      <a:pt x="1" y="1470"/>
                    </a:lnTo>
                    <a:lnTo>
                      <a:pt x="2" y="1522"/>
                    </a:lnTo>
                    <a:lnTo>
                      <a:pt x="5" y="1575"/>
                    </a:lnTo>
                    <a:lnTo>
                      <a:pt x="9" y="1627"/>
                    </a:lnTo>
                    <a:lnTo>
                      <a:pt x="14" y="1678"/>
                    </a:lnTo>
                    <a:lnTo>
                      <a:pt x="20" y="1730"/>
                    </a:lnTo>
                    <a:lnTo>
                      <a:pt x="27" y="1782"/>
                    </a:lnTo>
                    <a:lnTo>
                      <a:pt x="35" y="1832"/>
                    </a:lnTo>
                    <a:lnTo>
                      <a:pt x="2801" y="208"/>
                    </a:lnTo>
                    <a:lnTo>
                      <a:pt x="2794" y="188"/>
                    </a:lnTo>
                    <a:lnTo>
                      <a:pt x="2789" y="167"/>
                    </a:lnTo>
                    <a:lnTo>
                      <a:pt x="2785" y="145"/>
                    </a:lnTo>
                    <a:lnTo>
                      <a:pt x="2782" y="1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  <p:sp>
            <p:nvSpPr>
              <p:cNvPr id="53" name="Freeform 18"/>
              <p:cNvSpPr>
                <a:spLocks/>
              </p:cNvSpPr>
              <p:nvPr/>
            </p:nvSpPr>
            <p:spPr bwMode="auto">
              <a:xfrm>
                <a:off x="277178" y="167680"/>
                <a:ext cx="176948" cy="108891"/>
              </a:xfrm>
              <a:custGeom>
                <a:avLst/>
                <a:gdLst>
                  <a:gd name="T0" fmla="*/ 442 w 1714"/>
                  <a:gd name="T1" fmla="*/ 845 h 1055"/>
                  <a:gd name="T2" fmla="*/ 467 w 1714"/>
                  <a:gd name="T3" fmla="*/ 846 h 1055"/>
                  <a:gd name="T4" fmla="*/ 493 w 1714"/>
                  <a:gd name="T5" fmla="*/ 850 h 1055"/>
                  <a:gd name="T6" fmla="*/ 518 w 1714"/>
                  <a:gd name="T7" fmla="*/ 855 h 1055"/>
                  <a:gd name="T8" fmla="*/ 542 w 1714"/>
                  <a:gd name="T9" fmla="*/ 862 h 1055"/>
                  <a:gd name="T10" fmla="*/ 565 w 1714"/>
                  <a:gd name="T11" fmla="*/ 871 h 1055"/>
                  <a:gd name="T12" fmla="*/ 587 w 1714"/>
                  <a:gd name="T13" fmla="*/ 881 h 1055"/>
                  <a:gd name="T14" fmla="*/ 608 w 1714"/>
                  <a:gd name="T15" fmla="*/ 893 h 1055"/>
                  <a:gd name="T16" fmla="*/ 629 w 1714"/>
                  <a:gd name="T17" fmla="*/ 906 h 1055"/>
                  <a:gd name="T18" fmla="*/ 648 w 1714"/>
                  <a:gd name="T19" fmla="*/ 920 h 1055"/>
                  <a:gd name="T20" fmla="*/ 666 w 1714"/>
                  <a:gd name="T21" fmla="*/ 936 h 1055"/>
                  <a:gd name="T22" fmla="*/ 684 w 1714"/>
                  <a:gd name="T23" fmla="*/ 953 h 1055"/>
                  <a:gd name="T24" fmla="*/ 699 w 1714"/>
                  <a:gd name="T25" fmla="*/ 971 h 1055"/>
                  <a:gd name="T26" fmla="*/ 714 w 1714"/>
                  <a:gd name="T27" fmla="*/ 991 h 1055"/>
                  <a:gd name="T28" fmla="*/ 727 w 1714"/>
                  <a:gd name="T29" fmla="*/ 1011 h 1055"/>
                  <a:gd name="T30" fmla="*/ 739 w 1714"/>
                  <a:gd name="T31" fmla="*/ 1032 h 1055"/>
                  <a:gd name="T32" fmla="*/ 750 w 1714"/>
                  <a:gd name="T33" fmla="*/ 1055 h 1055"/>
                  <a:gd name="T34" fmla="*/ 1714 w 1714"/>
                  <a:gd name="T35" fmla="*/ 825 h 1055"/>
                  <a:gd name="T36" fmla="*/ 1672 w 1714"/>
                  <a:gd name="T37" fmla="*/ 781 h 1055"/>
                  <a:gd name="T38" fmla="*/ 1631 w 1714"/>
                  <a:gd name="T39" fmla="*/ 739 h 1055"/>
                  <a:gd name="T40" fmla="*/ 1588 w 1714"/>
                  <a:gd name="T41" fmla="*/ 697 h 1055"/>
                  <a:gd name="T42" fmla="*/ 1545 w 1714"/>
                  <a:gd name="T43" fmla="*/ 656 h 1055"/>
                  <a:gd name="T44" fmla="*/ 1500 w 1714"/>
                  <a:gd name="T45" fmla="*/ 616 h 1055"/>
                  <a:gd name="T46" fmla="*/ 1455 w 1714"/>
                  <a:gd name="T47" fmla="*/ 577 h 1055"/>
                  <a:gd name="T48" fmla="*/ 1408 w 1714"/>
                  <a:gd name="T49" fmla="*/ 540 h 1055"/>
                  <a:gd name="T50" fmla="*/ 1360 w 1714"/>
                  <a:gd name="T51" fmla="*/ 502 h 1055"/>
                  <a:gd name="T52" fmla="*/ 1312 w 1714"/>
                  <a:gd name="T53" fmla="*/ 467 h 1055"/>
                  <a:gd name="T54" fmla="*/ 1263 w 1714"/>
                  <a:gd name="T55" fmla="*/ 432 h 1055"/>
                  <a:gd name="T56" fmla="*/ 1213 w 1714"/>
                  <a:gd name="T57" fmla="*/ 399 h 1055"/>
                  <a:gd name="T58" fmla="*/ 1162 w 1714"/>
                  <a:gd name="T59" fmla="*/ 367 h 1055"/>
                  <a:gd name="T60" fmla="*/ 1110 w 1714"/>
                  <a:gd name="T61" fmla="*/ 336 h 1055"/>
                  <a:gd name="T62" fmla="*/ 1058 w 1714"/>
                  <a:gd name="T63" fmla="*/ 307 h 1055"/>
                  <a:gd name="T64" fmla="*/ 1005 w 1714"/>
                  <a:gd name="T65" fmla="*/ 278 h 1055"/>
                  <a:gd name="T66" fmla="*/ 950 w 1714"/>
                  <a:gd name="T67" fmla="*/ 251 h 1055"/>
                  <a:gd name="T68" fmla="*/ 896 w 1714"/>
                  <a:gd name="T69" fmla="*/ 225 h 1055"/>
                  <a:gd name="T70" fmla="*/ 841 w 1714"/>
                  <a:gd name="T71" fmla="*/ 201 h 1055"/>
                  <a:gd name="T72" fmla="*/ 785 w 1714"/>
                  <a:gd name="T73" fmla="*/ 177 h 1055"/>
                  <a:gd name="T74" fmla="*/ 727 w 1714"/>
                  <a:gd name="T75" fmla="*/ 154 h 1055"/>
                  <a:gd name="T76" fmla="*/ 670 w 1714"/>
                  <a:gd name="T77" fmla="*/ 134 h 1055"/>
                  <a:gd name="T78" fmla="*/ 612 w 1714"/>
                  <a:gd name="T79" fmla="*/ 114 h 1055"/>
                  <a:gd name="T80" fmla="*/ 554 w 1714"/>
                  <a:gd name="T81" fmla="*/ 96 h 1055"/>
                  <a:gd name="T82" fmla="*/ 494 w 1714"/>
                  <a:gd name="T83" fmla="*/ 80 h 1055"/>
                  <a:gd name="T84" fmla="*/ 434 w 1714"/>
                  <a:gd name="T85" fmla="*/ 65 h 1055"/>
                  <a:gd name="T86" fmla="*/ 374 w 1714"/>
                  <a:gd name="T87" fmla="*/ 51 h 1055"/>
                  <a:gd name="T88" fmla="*/ 313 w 1714"/>
                  <a:gd name="T89" fmla="*/ 39 h 1055"/>
                  <a:gd name="T90" fmla="*/ 251 w 1714"/>
                  <a:gd name="T91" fmla="*/ 28 h 1055"/>
                  <a:gd name="T92" fmla="*/ 189 w 1714"/>
                  <a:gd name="T93" fmla="*/ 19 h 1055"/>
                  <a:gd name="T94" fmla="*/ 127 w 1714"/>
                  <a:gd name="T95" fmla="*/ 11 h 1055"/>
                  <a:gd name="T96" fmla="*/ 64 w 1714"/>
                  <a:gd name="T97" fmla="*/ 4 h 1055"/>
                  <a:gd name="T98" fmla="*/ 0 w 1714"/>
                  <a:gd name="T99" fmla="*/ 0 h 1055"/>
                  <a:gd name="T100" fmla="*/ 357 w 1714"/>
                  <a:gd name="T101" fmla="*/ 855 h 1055"/>
                  <a:gd name="T102" fmla="*/ 377 w 1714"/>
                  <a:gd name="T103" fmla="*/ 851 h 1055"/>
                  <a:gd name="T104" fmla="*/ 398 w 1714"/>
                  <a:gd name="T105" fmla="*/ 848 h 1055"/>
                  <a:gd name="T106" fmla="*/ 420 w 1714"/>
                  <a:gd name="T107" fmla="*/ 845 h 1055"/>
                  <a:gd name="T108" fmla="*/ 442 w 1714"/>
                  <a:gd name="T109" fmla="*/ 845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14" h="1055">
                    <a:moveTo>
                      <a:pt x="442" y="845"/>
                    </a:moveTo>
                    <a:lnTo>
                      <a:pt x="467" y="846"/>
                    </a:lnTo>
                    <a:lnTo>
                      <a:pt x="493" y="850"/>
                    </a:lnTo>
                    <a:lnTo>
                      <a:pt x="518" y="855"/>
                    </a:lnTo>
                    <a:lnTo>
                      <a:pt x="542" y="862"/>
                    </a:lnTo>
                    <a:lnTo>
                      <a:pt x="565" y="871"/>
                    </a:lnTo>
                    <a:lnTo>
                      <a:pt x="587" y="881"/>
                    </a:lnTo>
                    <a:lnTo>
                      <a:pt x="608" y="893"/>
                    </a:lnTo>
                    <a:lnTo>
                      <a:pt x="629" y="906"/>
                    </a:lnTo>
                    <a:lnTo>
                      <a:pt x="648" y="920"/>
                    </a:lnTo>
                    <a:lnTo>
                      <a:pt x="666" y="936"/>
                    </a:lnTo>
                    <a:lnTo>
                      <a:pt x="684" y="953"/>
                    </a:lnTo>
                    <a:lnTo>
                      <a:pt x="699" y="971"/>
                    </a:lnTo>
                    <a:lnTo>
                      <a:pt x="714" y="991"/>
                    </a:lnTo>
                    <a:lnTo>
                      <a:pt x="727" y="1011"/>
                    </a:lnTo>
                    <a:lnTo>
                      <a:pt x="739" y="1032"/>
                    </a:lnTo>
                    <a:lnTo>
                      <a:pt x="750" y="1055"/>
                    </a:lnTo>
                    <a:lnTo>
                      <a:pt x="1714" y="825"/>
                    </a:lnTo>
                    <a:lnTo>
                      <a:pt x="1672" y="781"/>
                    </a:lnTo>
                    <a:lnTo>
                      <a:pt x="1631" y="739"/>
                    </a:lnTo>
                    <a:lnTo>
                      <a:pt x="1588" y="697"/>
                    </a:lnTo>
                    <a:lnTo>
                      <a:pt x="1545" y="656"/>
                    </a:lnTo>
                    <a:lnTo>
                      <a:pt x="1500" y="616"/>
                    </a:lnTo>
                    <a:lnTo>
                      <a:pt x="1455" y="577"/>
                    </a:lnTo>
                    <a:lnTo>
                      <a:pt x="1408" y="540"/>
                    </a:lnTo>
                    <a:lnTo>
                      <a:pt x="1360" y="502"/>
                    </a:lnTo>
                    <a:lnTo>
                      <a:pt x="1312" y="467"/>
                    </a:lnTo>
                    <a:lnTo>
                      <a:pt x="1263" y="432"/>
                    </a:lnTo>
                    <a:lnTo>
                      <a:pt x="1213" y="399"/>
                    </a:lnTo>
                    <a:lnTo>
                      <a:pt x="1162" y="367"/>
                    </a:lnTo>
                    <a:lnTo>
                      <a:pt x="1110" y="336"/>
                    </a:lnTo>
                    <a:lnTo>
                      <a:pt x="1058" y="307"/>
                    </a:lnTo>
                    <a:lnTo>
                      <a:pt x="1005" y="278"/>
                    </a:lnTo>
                    <a:lnTo>
                      <a:pt x="950" y="251"/>
                    </a:lnTo>
                    <a:lnTo>
                      <a:pt x="896" y="225"/>
                    </a:lnTo>
                    <a:lnTo>
                      <a:pt x="841" y="201"/>
                    </a:lnTo>
                    <a:lnTo>
                      <a:pt x="785" y="177"/>
                    </a:lnTo>
                    <a:lnTo>
                      <a:pt x="727" y="154"/>
                    </a:lnTo>
                    <a:lnTo>
                      <a:pt x="670" y="134"/>
                    </a:lnTo>
                    <a:lnTo>
                      <a:pt x="612" y="114"/>
                    </a:lnTo>
                    <a:lnTo>
                      <a:pt x="554" y="96"/>
                    </a:lnTo>
                    <a:lnTo>
                      <a:pt x="494" y="80"/>
                    </a:lnTo>
                    <a:lnTo>
                      <a:pt x="434" y="65"/>
                    </a:lnTo>
                    <a:lnTo>
                      <a:pt x="374" y="51"/>
                    </a:lnTo>
                    <a:lnTo>
                      <a:pt x="313" y="39"/>
                    </a:lnTo>
                    <a:lnTo>
                      <a:pt x="251" y="28"/>
                    </a:lnTo>
                    <a:lnTo>
                      <a:pt x="189" y="19"/>
                    </a:lnTo>
                    <a:lnTo>
                      <a:pt x="127" y="11"/>
                    </a:lnTo>
                    <a:lnTo>
                      <a:pt x="64" y="4"/>
                    </a:lnTo>
                    <a:lnTo>
                      <a:pt x="0" y="0"/>
                    </a:lnTo>
                    <a:lnTo>
                      <a:pt x="357" y="855"/>
                    </a:lnTo>
                    <a:lnTo>
                      <a:pt x="377" y="851"/>
                    </a:lnTo>
                    <a:lnTo>
                      <a:pt x="398" y="848"/>
                    </a:lnTo>
                    <a:lnTo>
                      <a:pt x="420" y="845"/>
                    </a:lnTo>
                    <a:lnTo>
                      <a:pt x="442" y="8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latin typeface="PF Din Text Cond Pro" charset="0"/>
                  <a:ea typeface="PF Din Text Cond Pro" charset="0"/>
                  <a:cs typeface="PF Din Text Cond Pro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144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1600" b="0" kern="1200" spc="0" baseline="0">
          <a:solidFill>
            <a:schemeClr val="tx1"/>
          </a:solidFill>
          <a:effectLst/>
          <a:latin typeface="+mj-lt"/>
          <a:ea typeface="PF Din Text Cond Pro" charset="0"/>
          <a:cs typeface="PF Din Text Cond Pro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1400" b="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1pPr>
      <a:lvl2pPr marL="180975" marR="0" indent="-180975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2pPr>
      <a:lvl3pPr marL="350838" indent="-169863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SzPct val="90000"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78">
          <p15:clr>
            <a:srgbClr val="F26B43"/>
          </p15:clr>
        </p15:guide>
        <p15:guide id="6" orient="horz" pos="4117">
          <p15:clr>
            <a:srgbClr val="F26B43"/>
          </p15:clr>
        </p15:guide>
        <p15:guide id="9" orient="horz" pos="4021">
          <p15:clr>
            <a:srgbClr val="F26B43"/>
          </p15:clr>
        </p15:guide>
        <p15:guide id="11" orient="horz" pos="615">
          <p15:clr>
            <a:srgbClr val="F26B43"/>
          </p15:clr>
        </p15:guide>
        <p15:guide id="15" pos="3840">
          <p15:clr>
            <a:srgbClr val="F26B43"/>
          </p15:clr>
        </p15:guide>
        <p15:guide id="20" orient="horz" pos="26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520">
          <p15:clr>
            <a:srgbClr val="F26B43"/>
          </p15:clr>
        </p15:guide>
        <p15:guide id="38" pos="784">
          <p15:clr>
            <a:srgbClr val="F26B43"/>
          </p15:clr>
        </p15:guide>
        <p15:guide id="39" pos="730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Eng" hidden="1"/>
          <p:cNvSpPr/>
          <p:nvPr userDrawn="1"/>
        </p:nvSpPr>
        <p:spPr>
          <a:xfrm>
            <a:off x="7246933" y="6500048"/>
            <a:ext cx="4200000" cy="16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algn="r"/>
            <a:r>
              <a:rPr lang="en-US" sz="750" noProof="0" dirty="0" smtClean="0">
                <a:solidFill>
                  <a:schemeClr val="bg2"/>
                </a:solidFill>
              </a:rPr>
              <a:t>Gazprom</a:t>
            </a:r>
            <a:r>
              <a:rPr lang="en-US" sz="750" baseline="0" noProof="0" dirty="0" smtClean="0">
                <a:solidFill>
                  <a:schemeClr val="bg2"/>
                </a:solidFill>
              </a:rPr>
              <a:t> </a:t>
            </a:r>
            <a:r>
              <a:rPr lang="en-US" sz="750" baseline="0" noProof="0" dirty="0" err="1" smtClean="0">
                <a:solidFill>
                  <a:schemeClr val="bg2"/>
                </a:solidFill>
              </a:rPr>
              <a:t>Neft</a:t>
            </a:r>
            <a:endParaRPr lang="ru-RU" sz="750" noProof="0" dirty="0">
              <a:solidFill>
                <a:schemeClr val="bg2"/>
              </a:solidFill>
            </a:endParaRPr>
          </a:p>
        </p:txBody>
      </p:sp>
      <p:sp>
        <p:nvSpPr>
          <p:cNvPr id="33" name="Текст 2"/>
          <p:cNvSpPr>
            <a:spLocks noGrp="1"/>
          </p:cNvSpPr>
          <p:nvPr>
            <p:ph type="body" idx="1"/>
          </p:nvPr>
        </p:nvSpPr>
        <p:spPr>
          <a:xfrm>
            <a:off x="599442" y="981512"/>
            <a:ext cx="11003279" cy="5390713"/>
          </a:xfrm>
          <a:prstGeom prst="rect">
            <a:avLst/>
          </a:prstGeom>
          <a:ln>
            <a:noFill/>
          </a:ln>
        </p:spPr>
        <p:txBody>
          <a:bodyPr vert="horz" lIns="72000" tIns="0" rIns="7200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Первый уровень</a:t>
            </a:r>
          </a:p>
          <a:p>
            <a:pPr lvl="2"/>
            <a:r>
              <a:rPr lang="ru-RU" dirty="0" smtClean="0"/>
              <a:t>Второй уровень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081196" y="6542052"/>
            <a:ext cx="521525" cy="161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r"/>
            <a:fld id="{AF528B6D-1001-487C-8FFE-85B114390330}" type="slidenum">
              <a:rPr lang="ru-RU" sz="1000" b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PF Din Text Cond Pro" charset="0"/>
                <a:cs typeface="PF Din Text Cond Pro" charset="0"/>
              </a:rPr>
              <a:pPr algn="r"/>
              <a:t>‹#›</a:t>
            </a:fld>
            <a:endParaRPr lang="ru-RU" sz="1000" b="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PF Din Text Cond Pro" charset="0"/>
              <a:cs typeface="PF Din Text Cond Pro" charset="0"/>
            </a:endParaRP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2351584" y="386517"/>
            <a:ext cx="9270629" cy="43135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60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840" r:id="rId37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1600" b="0" kern="1200" spc="0" baseline="0">
          <a:solidFill>
            <a:schemeClr val="tx1"/>
          </a:solidFill>
          <a:effectLst/>
          <a:latin typeface="+mj-lt"/>
          <a:ea typeface="PF Din Text Cond Pro" charset="0"/>
          <a:cs typeface="PF Din Text Cond Pro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1400" b="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1pPr>
      <a:lvl2pPr marL="135731" marR="0" indent="-135731" algn="l" defTabSz="685800" rtl="0" eaLnBrk="1" fontAlgn="auto" latinLnBrk="0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1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2pPr>
      <a:lvl3pPr marL="263129" indent="-127397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accent5"/>
        </a:buClr>
        <a:buSzPct val="105000"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284">
          <p15:clr>
            <a:srgbClr val="F26B43"/>
          </p15:clr>
        </p15:guide>
        <p15:guide id="6" orient="horz" pos="4117">
          <p15:clr>
            <a:srgbClr val="F26B43"/>
          </p15:clr>
        </p15:guide>
        <p15:guide id="9" orient="horz" pos="4021">
          <p15:clr>
            <a:srgbClr val="F26B43"/>
          </p15:clr>
        </p15:guide>
        <p15:guide id="11" orient="horz" pos="615">
          <p15:clr>
            <a:srgbClr val="F26B43"/>
          </p15:clr>
        </p15:guide>
        <p15:guide id="15" pos="2880">
          <p15:clr>
            <a:srgbClr val="F26B43"/>
          </p15:clr>
        </p15:guide>
        <p15:guide id="20" orient="horz" pos="26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520">
          <p15:clr>
            <a:srgbClr val="F26B43"/>
          </p15:clr>
        </p15:guide>
        <p15:guide id="38" pos="588">
          <p15:clr>
            <a:srgbClr val="F26B43"/>
          </p15:clr>
        </p15:guide>
        <p15:guide id="39" pos="548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Eng" hidden="1"/>
          <p:cNvSpPr/>
          <p:nvPr userDrawn="1"/>
        </p:nvSpPr>
        <p:spPr>
          <a:xfrm>
            <a:off x="7246933" y="6500048"/>
            <a:ext cx="4200000" cy="16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algn="r"/>
            <a:r>
              <a:rPr lang="en-US" sz="1000" noProof="0" dirty="0">
                <a:solidFill>
                  <a:schemeClr val="bg2"/>
                </a:solidFill>
              </a:rPr>
              <a:t>Gazprom</a:t>
            </a:r>
            <a:r>
              <a:rPr lang="en-US" sz="1000" baseline="0" noProof="0" dirty="0">
                <a:solidFill>
                  <a:schemeClr val="bg2"/>
                </a:solidFill>
              </a:rPr>
              <a:t> </a:t>
            </a:r>
            <a:r>
              <a:rPr lang="en-US" sz="1000" baseline="0" noProof="0" dirty="0" err="1">
                <a:solidFill>
                  <a:schemeClr val="bg2"/>
                </a:solidFill>
              </a:rPr>
              <a:t>Neft</a:t>
            </a:r>
            <a:endParaRPr lang="ru-RU" sz="1000" noProof="0" dirty="0">
              <a:solidFill>
                <a:schemeClr val="bg2"/>
              </a:solidFill>
            </a:endParaRPr>
          </a:p>
        </p:txBody>
      </p:sp>
      <p:sp>
        <p:nvSpPr>
          <p:cNvPr id="33" name="Текст 2"/>
          <p:cNvSpPr>
            <a:spLocks noGrp="1"/>
          </p:cNvSpPr>
          <p:nvPr>
            <p:ph type="body" idx="1"/>
          </p:nvPr>
        </p:nvSpPr>
        <p:spPr>
          <a:xfrm>
            <a:off x="599441" y="981512"/>
            <a:ext cx="11003279" cy="5390713"/>
          </a:xfrm>
          <a:prstGeom prst="rect">
            <a:avLst/>
          </a:prstGeom>
          <a:ln>
            <a:noFill/>
          </a:ln>
        </p:spPr>
        <p:txBody>
          <a:bodyPr vert="horz" lIns="72000" tIns="0" rIns="7200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Первый уровень</a:t>
            </a:r>
          </a:p>
          <a:p>
            <a:pPr lvl="2"/>
            <a:r>
              <a:rPr lang="ru-RU" dirty="0"/>
              <a:t>Второй уровень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081195" y="6542052"/>
            <a:ext cx="521525" cy="161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r"/>
            <a:fld id="{AF528B6D-1001-487C-8FFE-85B114390330}" type="slidenum">
              <a:rPr lang="ru-RU" sz="1200" b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PF Din Text Cond Pro" charset="0"/>
                <a:cs typeface="PF Din Text Cond Pro" charset="0"/>
              </a:rPr>
              <a:pPr algn="r"/>
              <a:t>‹#›</a:t>
            </a:fld>
            <a:endParaRPr lang="ru-RU" sz="1200" b="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PF Din Text Cond Pro" charset="0"/>
              <a:cs typeface="PF Din Text Cond Pro" charset="0"/>
            </a:endParaRP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2115819" y="379859"/>
            <a:ext cx="9486901" cy="43135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C83C61F-B6F8-499F-80F2-932FCF27B494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41" y="313822"/>
            <a:ext cx="1248087" cy="39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5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1600" b="0" kern="1200" spc="0" baseline="0">
          <a:solidFill>
            <a:schemeClr val="tx1"/>
          </a:solidFill>
          <a:effectLst/>
          <a:latin typeface="+mj-lt"/>
          <a:ea typeface="PF Din Text Cond Pro" charset="0"/>
          <a:cs typeface="PF Din Text Cond Pro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1400" b="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1pPr>
      <a:lvl2pPr marL="180975" marR="0" indent="-180975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2pPr>
      <a:lvl3pPr marL="350838" indent="-169863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SzPct val="90000"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78">
          <p15:clr>
            <a:srgbClr val="F26B43"/>
          </p15:clr>
        </p15:guide>
        <p15:guide id="6" orient="horz" pos="4117">
          <p15:clr>
            <a:srgbClr val="F26B43"/>
          </p15:clr>
        </p15:guide>
        <p15:guide id="9" orient="horz" pos="4021">
          <p15:clr>
            <a:srgbClr val="F26B43"/>
          </p15:clr>
        </p15:guide>
        <p15:guide id="11" orient="horz" pos="615">
          <p15:clr>
            <a:srgbClr val="F26B43"/>
          </p15:clr>
        </p15:guide>
        <p15:guide id="15" pos="3840">
          <p15:clr>
            <a:srgbClr val="F26B43"/>
          </p15:clr>
        </p15:guide>
        <p15:guide id="20" orient="horz" pos="26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520">
          <p15:clr>
            <a:srgbClr val="F26B43"/>
          </p15:clr>
        </p15:guide>
        <p15:guide id="38" pos="784">
          <p15:clr>
            <a:srgbClr val="F26B43"/>
          </p15:clr>
        </p15:guide>
        <p15:guide id="39" pos="730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ogoEng" hidden="1"/>
          <p:cNvSpPr/>
          <p:nvPr userDrawn="1"/>
        </p:nvSpPr>
        <p:spPr>
          <a:xfrm>
            <a:off x="7246933" y="6500048"/>
            <a:ext cx="4200000" cy="16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 algn="r"/>
            <a:r>
              <a:rPr lang="en-US" sz="750" noProof="0" dirty="0" smtClean="0">
                <a:solidFill>
                  <a:schemeClr val="bg2"/>
                </a:solidFill>
              </a:rPr>
              <a:t>Gazprom</a:t>
            </a:r>
            <a:r>
              <a:rPr lang="en-US" sz="750" baseline="0" noProof="0" dirty="0" smtClean="0">
                <a:solidFill>
                  <a:schemeClr val="bg2"/>
                </a:solidFill>
              </a:rPr>
              <a:t> </a:t>
            </a:r>
            <a:r>
              <a:rPr lang="en-US" sz="750" baseline="0" noProof="0" dirty="0" err="1" smtClean="0">
                <a:solidFill>
                  <a:schemeClr val="bg2"/>
                </a:solidFill>
              </a:rPr>
              <a:t>Neft</a:t>
            </a:r>
            <a:endParaRPr lang="ru-RU" sz="750" noProof="0" dirty="0">
              <a:solidFill>
                <a:schemeClr val="bg2"/>
              </a:solidFill>
            </a:endParaRPr>
          </a:p>
        </p:txBody>
      </p:sp>
      <p:sp>
        <p:nvSpPr>
          <p:cNvPr id="33" name="Текст 2"/>
          <p:cNvSpPr>
            <a:spLocks noGrp="1"/>
          </p:cNvSpPr>
          <p:nvPr>
            <p:ph type="body" idx="1"/>
          </p:nvPr>
        </p:nvSpPr>
        <p:spPr>
          <a:xfrm>
            <a:off x="599442" y="981512"/>
            <a:ext cx="11003279" cy="5390713"/>
          </a:xfrm>
          <a:prstGeom prst="rect">
            <a:avLst/>
          </a:prstGeom>
          <a:ln>
            <a:noFill/>
          </a:ln>
        </p:spPr>
        <p:txBody>
          <a:bodyPr vert="horz" lIns="72000" tIns="0" rIns="7200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Первый уровень</a:t>
            </a:r>
          </a:p>
          <a:p>
            <a:pPr lvl="2"/>
            <a:r>
              <a:rPr lang="ru-RU" dirty="0" smtClean="0"/>
              <a:t>Второй уровень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11081196" y="6542052"/>
            <a:ext cx="521525" cy="161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r"/>
            <a:fld id="{AF528B6D-1001-487C-8FFE-85B114390330}" type="slidenum">
              <a:rPr lang="ru-RU" sz="1000" b="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PF Din Text Cond Pro" charset="0"/>
                <a:cs typeface="PF Din Text Cond Pro" charset="0"/>
              </a:rPr>
              <a:pPr algn="r"/>
              <a:t>‹#›</a:t>
            </a:fld>
            <a:endParaRPr lang="ru-RU" sz="1000" b="0" dirty="0">
              <a:solidFill>
                <a:schemeClr val="tx1">
                  <a:lumMod val="60000"/>
                  <a:lumOff val="40000"/>
                </a:schemeClr>
              </a:solidFill>
              <a:latin typeface="+mn-lt"/>
              <a:ea typeface="PF Din Text Cond Pro" charset="0"/>
              <a:cs typeface="PF Din Text Cond Pro" charset="0"/>
            </a:endParaRP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2351584" y="386517"/>
            <a:ext cx="9270629" cy="43135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67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1600" b="0" kern="1200" spc="0" baseline="0">
          <a:solidFill>
            <a:schemeClr val="tx1"/>
          </a:solidFill>
          <a:effectLst/>
          <a:latin typeface="+mj-lt"/>
          <a:ea typeface="PF Din Text Cond Pro" charset="0"/>
          <a:cs typeface="PF Din Text Cond Pro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1400" b="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1pPr>
      <a:lvl2pPr marL="135731" marR="0" indent="-135731" algn="l" defTabSz="685800" rtl="0" eaLnBrk="1" fontAlgn="auto" latinLnBrk="0" hangingPunct="1">
        <a:lnSpc>
          <a:spcPct val="100000"/>
        </a:lnSpc>
        <a:spcBef>
          <a:spcPts val="450"/>
        </a:spcBef>
        <a:spcAft>
          <a:spcPts val="0"/>
        </a:spcAft>
        <a:buClr>
          <a:schemeClr val="accent1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2pPr>
      <a:lvl3pPr marL="263129" indent="-127397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accent5"/>
        </a:buClr>
        <a:buSzPct val="105000"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PF Din Text Cond Pro" charset="0"/>
          <a:cs typeface="PF Din Text Cond Pro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284">
          <p15:clr>
            <a:srgbClr val="F26B43"/>
          </p15:clr>
        </p15:guide>
        <p15:guide id="6" orient="horz" pos="4117">
          <p15:clr>
            <a:srgbClr val="F26B43"/>
          </p15:clr>
        </p15:guide>
        <p15:guide id="9" orient="horz" pos="4021">
          <p15:clr>
            <a:srgbClr val="F26B43"/>
          </p15:clr>
        </p15:guide>
        <p15:guide id="11" orient="horz" pos="615">
          <p15:clr>
            <a:srgbClr val="F26B43"/>
          </p15:clr>
        </p15:guide>
        <p15:guide id="15" pos="2880">
          <p15:clr>
            <a:srgbClr val="F26B43"/>
          </p15:clr>
        </p15:guide>
        <p15:guide id="20" orient="horz" pos="26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520">
          <p15:clr>
            <a:srgbClr val="F26B43"/>
          </p15:clr>
        </p15:guide>
        <p15:guide id="38" pos="588">
          <p15:clr>
            <a:srgbClr val="F26B43"/>
          </p15:clr>
        </p15:guide>
        <p15:guide id="39" pos="548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869868" cy="1747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13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34" r:id="rId26"/>
    <p:sldLayoutId id="2147483835" r:id="rId27"/>
    <p:sldLayoutId id="2147483836" r:id="rId28"/>
    <p:sldLayoutId id="2147483837" r:id="rId29"/>
    <p:sldLayoutId id="2147483838" r:id="rId30"/>
    <p:sldLayoutId id="214748383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limpiadarosseti.ru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hyperlink" Target="https://rosseti-ural.ru/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jpg"/><Relationship Id="rId4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rosseti-ural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42" y="163903"/>
            <a:ext cx="11619780" cy="65474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1266" y="4807643"/>
            <a:ext cx="7331769" cy="1107996"/>
          </a:xfrm>
        </p:spPr>
        <p:txBody>
          <a:bodyPr/>
          <a:lstStyle/>
          <a:p>
            <a:r>
              <a:rPr lang="ru-RU" sz="2800" dirty="0" smtClean="0"/>
              <a:t>ЗНАКОМЬТЕСЬ </a:t>
            </a:r>
            <a:r>
              <a:rPr lang="ru-RU" sz="2800" dirty="0" smtClean="0">
                <a:solidFill>
                  <a:srgbClr val="FFFFFF"/>
                </a:solidFill>
              </a:rPr>
              <a:t>- «Свердловэнерго»</a:t>
            </a:r>
            <a:r>
              <a:rPr lang="ru-RU" sz="2800" dirty="0">
                <a:solidFill>
                  <a:srgbClr val="FFFFFF"/>
                </a:solidFill>
              </a:rPr>
              <a:t/>
            </a:r>
            <a:br>
              <a:rPr lang="ru-RU" sz="2800" dirty="0">
                <a:solidFill>
                  <a:srgbClr val="FFFFFF"/>
                </a:solidFill>
              </a:rPr>
            </a:br>
            <a:r>
              <a:rPr lang="ru-RU" sz="2800" dirty="0">
                <a:solidFill>
                  <a:srgbClr val="FFFFFF"/>
                </a:solidFill>
              </a:rPr>
              <a:t>Филиал ПАО «Россети Урал» - «Свердловэнерго»</a:t>
            </a:r>
            <a:br>
              <a:rPr lang="ru-RU" sz="2800" dirty="0">
                <a:solidFill>
                  <a:srgbClr val="FFFFFF"/>
                </a:solidFill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>
          <a:xfrm>
            <a:off x="4666035" y="6254116"/>
            <a:ext cx="2193868" cy="269875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|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4566814" y="6254114"/>
            <a:ext cx="1165029" cy="269875"/>
          </a:xfrm>
        </p:spPr>
        <p:txBody>
          <a:bodyPr/>
          <a:lstStyle/>
          <a:p>
            <a:r>
              <a:rPr lang="ru-RU" dirty="0" smtClean="0">
                <a:latin typeface="+mj-lt"/>
              </a:rPr>
              <a:t>Октябрь </a:t>
            </a:r>
            <a:r>
              <a:rPr lang="ru-RU" dirty="0" smtClean="0">
                <a:latin typeface="+mj-lt"/>
              </a:rPr>
              <a:t>2023</a:t>
            </a:r>
            <a:endParaRPr lang="ru-RU" dirty="0">
              <a:latin typeface="+mj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5963556" y="6254115"/>
            <a:ext cx="896347" cy="269875"/>
          </a:xfrm>
        </p:spPr>
        <p:txBody>
          <a:bodyPr/>
          <a:lstStyle/>
          <a:p>
            <a:r>
              <a:rPr lang="ru-RU" dirty="0" smtClean="0">
                <a:latin typeface="+mj-lt"/>
              </a:rPr>
              <a:t>Екатеринбург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5772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 3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Интеграция  в профессию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«</a:t>
            </a:r>
            <a:r>
              <a:rPr lang="ru-RU" dirty="0" err="1">
                <a:solidFill>
                  <a:schemeClr val="accent1"/>
                </a:solidFill>
              </a:rPr>
              <a:t>СВЕТлое</a:t>
            </a:r>
            <a:r>
              <a:rPr lang="ru-RU" dirty="0">
                <a:solidFill>
                  <a:schemeClr val="accent1"/>
                </a:solidFill>
              </a:rPr>
              <a:t> поколение»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 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193" y="2708921"/>
            <a:ext cx="3773751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r1.nubex.ru/s139047-84d/fbd4129a89_fit-in~1280x800~filters:no_upscale()__f943_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61" y="443834"/>
            <a:ext cx="4774130" cy="289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05125" y="6264381"/>
            <a:ext cx="3085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5B9C"/>
                </a:solidFill>
                <a:latin typeface="PF DinText Pro" panose="02000506020000020004" pitchFamily="2" charset="0"/>
                <a:hlinkClick r:id="rId3"/>
              </a:rPr>
              <a:t>https://olimpiadarosseti.ru/</a:t>
            </a:r>
            <a:r>
              <a:rPr lang="en-US" dirty="0">
                <a:solidFill>
                  <a:srgbClr val="000000"/>
                </a:solidFill>
                <a:latin typeface="PF DinText Pro" panose="02000506020000020004" pitchFamily="2" charset="0"/>
              </a:rPr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827" y="443834"/>
            <a:ext cx="4340995" cy="28928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827" y="3896343"/>
            <a:ext cx="4340995" cy="27373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8757" y="3448835"/>
            <a:ext cx="671843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Призы</a:t>
            </a:r>
          </a:p>
          <a:p>
            <a:r>
              <a:rPr lang="ru-RU" sz="1400" b="1" dirty="0"/>
              <a:t>По результатам Олимпиады участники смогут:</a:t>
            </a:r>
          </a:p>
          <a:p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Получить классные призы за победу на каждом из этапов Олимпиады и приглашение посетить штаб-квартиру группы компаний «Россети» 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Принять участие в Энергетической проектной смене во Всероссийском детском центре «Орленок» на берегу Черного моря и реализовать интереснейшие проекты с опытными наставниками – преподавателями ведущих энергетических вузов страны;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Получить дополнительные баллы при поступлении в вузы на профильные направления подготовки;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Поступить в вуз по целевому набору и получить работу в одной из крупнейших энергетических компаний в мире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769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287688" y="476673"/>
            <a:ext cx="6952972" cy="431355"/>
          </a:xfrm>
        </p:spPr>
        <p:txBody>
          <a:bodyPr/>
          <a:lstStyle/>
          <a:p>
            <a:pPr algn="r"/>
            <a:r>
              <a:rPr lang="ru-RU" sz="2000" dirty="0">
                <a:solidFill>
                  <a:schemeClr val="accent1"/>
                </a:solidFill>
              </a:rPr>
              <a:t>Цель и задачи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36052" y="851105"/>
            <a:ext cx="849694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ru-RU" b="1" dirty="0">
                <a:solidFill>
                  <a:srgbClr val="0C5B9D"/>
                </a:solidFill>
                <a:latin typeface="PF Din Text Cond Pro Medium"/>
              </a:rPr>
              <a:t>Цель реализации </a:t>
            </a:r>
            <a:r>
              <a:rPr lang="ru-RU" b="1" dirty="0" smtClean="0">
                <a:solidFill>
                  <a:srgbClr val="0C5B9D"/>
                </a:solidFill>
                <a:latin typeface="PF Din Text Cond Pro Medium"/>
              </a:rPr>
              <a:t>проектов </a:t>
            </a:r>
            <a:r>
              <a:rPr lang="ru-RU" dirty="0">
                <a:solidFill>
                  <a:srgbClr val="0C5B9D"/>
                </a:solidFill>
                <a:latin typeface="PF Din Text Cond Pro Light"/>
              </a:rPr>
              <a:t>- подготовка перспективного внешнего кадрового резерва предприятий «Россети Урал»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52525" y="3140969"/>
            <a:ext cx="90556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C5B9D"/>
                </a:solidFill>
                <a:latin typeface="PF Din Text Cond Pro Medium"/>
              </a:rPr>
              <a:t>Задачи реализации проекта: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C5B9D"/>
                </a:solidFill>
                <a:latin typeface="PF Din Text Cond Pro Light"/>
              </a:rPr>
              <a:t>обеспечение возможности заблаговременного выбора обучающимися будущей профессии, </a:t>
            </a:r>
            <a:r>
              <a:rPr lang="ru-RU" dirty="0" err="1">
                <a:solidFill>
                  <a:srgbClr val="0C5B9D"/>
                </a:solidFill>
                <a:latin typeface="PF Din Text Cond Pro Light"/>
              </a:rPr>
              <a:t>ссуза</a:t>
            </a:r>
            <a:r>
              <a:rPr lang="ru-RU" dirty="0">
                <a:solidFill>
                  <a:srgbClr val="0C5B9D"/>
                </a:solidFill>
                <a:latin typeface="PF Din Text Cond Pro Light"/>
              </a:rPr>
              <a:t> и  места осуществления трудовой деятельности;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C5B9D"/>
                </a:solidFill>
                <a:latin typeface="PF Din Text Cond Pro Light"/>
              </a:rPr>
              <a:t>формирование у обучающихся осознанного стремления к получению образования по рабочим профессиям технического профиля;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C5B9D"/>
                </a:solidFill>
                <a:latin typeface="PF Din Text Cond Pro Light"/>
              </a:rPr>
              <a:t>ознакомление обучающихся с историей, корпоративной культурой, профессиями, востребованными в «</a:t>
            </a:r>
            <a:r>
              <a:rPr lang="ru-RU" dirty="0" err="1">
                <a:solidFill>
                  <a:srgbClr val="0C5B9D"/>
                </a:solidFill>
                <a:latin typeface="PF Din Text Cond Pro Light"/>
              </a:rPr>
              <a:t>Россети</a:t>
            </a:r>
            <a:r>
              <a:rPr lang="ru-RU" dirty="0">
                <a:solidFill>
                  <a:srgbClr val="0C5B9D"/>
                </a:solidFill>
                <a:latin typeface="PF Din Text Cond Pro Light"/>
              </a:rPr>
              <a:t> Урал», перспективами развития предприятия.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75269972"/>
              </p:ext>
            </p:extLst>
          </p:nvPr>
        </p:nvGraphicFramePr>
        <p:xfrm>
          <a:off x="1959097" y="1617495"/>
          <a:ext cx="8554518" cy="1099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4394050" y="1974120"/>
            <a:ext cx="576064" cy="386658"/>
          </a:xfrm>
          <a:prstGeom prst="rightArrow">
            <a:avLst/>
          </a:prstGeom>
          <a:solidFill>
            <a:srgbClr val="4F81BD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dirty="0">
              <a:solidFill>
                <a:srgbClr val="3C3C3C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7121227" y="1974120"/>
            <a:ext cx="567680" cy="412359"/>
          </a:xfrm>
          <a:prstGeom prst="rightArrow">
            <a:avLst/>
          </a:prstGeom>
          <a:solidFill>
            <a:srgbClr val="4F81BD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400" dirty="0">
              <a:solidFill>
                <a:srgbClr val="3C3C3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56905" y="373552"/>
            <a:ext cx="528294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i="0" u="none" strike="noStrike" baseline="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Стань частью команды энергетиков «Россети Урал»</a:t>
            </a:r>
          </a:p>
          <a:p>
            <a:pPr algn="ctr"/>
            <a:endParaRPr lang="ru-RU" sz="2400" b="0" i="0" u="none" strike="noStrike" baseline="0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QR-</a:t>
            </a:r>
            <a:r>
              <a:rPr lang="ru-RU" sz="24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код на вакансии компании</a:t>
            </a:r>
          </a:p>
          <a:p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2400" b="0" i="0" u="none" strike="noStrike" baseline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2400" b="0" i="0" u="none" strike="noStrike" baseline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2400" b="0" i="0" u="none" strike="noStrike" baseline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2400" b="0" i="0" u="none" strike="noStrike" baseline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sz="2400" b="0" i="0" u="none" strike="noStrike" baseline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      Наш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официальный сайт:</a:t>
            </a:r>
          </a:p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       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https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://rosseti-ural.ru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/</a:t>
            </a:r>
            <a:endParaRPr lang="ru-RU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067" y="2173072"/>
            <a:ext cx="2359742" cy="23499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33" y="1821380"/>
            <a:ext cx="4918682" cy="20854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66" y="3807353"/>
            <a:ext cx="1769806" cy="174031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27538" y="5547663"/>
            <a:ext cx="1196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</a:rPr>
              <a:t>Наш сайт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248" y="3827018"/>
            <a:ext cx="1730477" cy="1720645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572132" y="5547663"/>
            <a:ext cx="516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</a:rPr>
              <a:t>VK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5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7400" y="332657"/>
            <a:ext cx="9727231" cy="478558"/>
          </a:xfrm>
        </p:spPr>
        <p:txBody>
          <a:bodyPr/>
          <a:lstStyle/>
          <a:p>
            <a:r>
              <a:rPr lang="ru-RU" sz="2000" b="1" dirty="0">
                <a:solidFill>
                  <a:srgbClr val="000000"/>
                </a:solidFill>
                <a:latin typeface="PF DinText Cond Pro"/>
              </a:rPr>
              <a:t>Группа «Россети»</a:t>
            </a:r>
            <a:br>
              <a:rPr lang="ru-RU" sz="2000" b="1" dirty="0">
                <a:solidFill>
                  <a:srgbClr val="000000"/>
                </a:solidFill>
                <a:latin typeface="PF DinText Cond Pro"/>
              </a:rPr>
            </a:b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2470" y="48045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3" name="Прямоугольник 1"/>
          <p:cNvSpPr txBox="1"/>
          <p:nvPr/>
        </p:nvSpPr>
        <p:spPr>
          <a:xfrm>
            <a:off x="8616280" y="1684037"/>
            <a:ext cx="9239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800">
                <a:solidFill>
                  <a:srgbClr val="618FC5"/>
                </a:solidFill>
                <a:latin typeface="PFDinTextCondPro-Medium"/>
                <a:ea typeface="PFDinTextCondPro-Medium"/>
                <a:cs typeface="PFDinTextCondPro-Medium"/>
                <a:sym typeface="PFDinTextCondPro-Med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C5B9D"/>
              </a:solidFill>
              <a:effectLst/>
              <a:uLnTx/>
              <a:uFillTx/>
              <a:latin typeface="PFDinTextCondPro-Medium"/>
              <a:sym typeface="PFDinTextCondPro-Medium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40" y="263867"/>
            <a:ext cx="1560711" cy="73158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990725" y="332658"/>
            <a:ext cx="98818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0000"/>
              </a:solidFill>
              <a:effectLst/>
              <a:latin typeface="PF DinText Cond Pro"/>
            </a:endParaRPr>
          </a:p>
          <a:p>
            <a:endParaRPr lang="ru-RU" b="0" i="0" dirty="0" smtClean="0">
              <a:solidFill>
                <a:schemeClr val="accent1"/>
              </a:solidFill>
              <a:effectLst/>
              <a:latin typeface="PF DinText Pro" panose="02000506020000020004" pitchFamily="2" charset="0"/>
            </a:endParaRPr>
          </a:p>
          <a:p>
            <a:r>
              <a:rPr lang="ru-RU" b="0" i="0" dirty="0" smtClean="0">
                <a:solidFill>
                  <a:schemeClr val="accent1"/>
                </a:solidFill>
                <a:effectLst/>
                <a:latin typeface="PF DinText Pro" panose="02000506020000020004" pitchFamily="2" charset="0"/>
              </a:rPr>
              <a:t>Группа «Россети» – один из крупнейших в мире электросетевых холдингов.</a:t>
            </a:r>
          </a:p>
          <a:p>
            <a:pPr marL="895350">
              <a:tabLst>
                <a:tab pos="895350" algn="l"/>
              </a:tabLst>
            </a:pPr>
            <a:endParaRPr lang="ru-RU" b="0" i="0" dirty="0" smtClean="0">
              <a:solidFill>
                <a:schemeClr val="accent1"/>
              </a:solidFill>
              <a:effectLst/>
              <a:latin typeface="PF DinText Pro" panose="02000506020000020004" pitchFamily="2" charset="0"/>
            </a:endParaRPr>
          </a:p>
          <a:p>
            <a:pPr marL="4486275" indent="-4486275">
              <a:tabLst>
                <a:tab pos="4486275" algn="l"/>
              </a:tabLst>
            </a:pPr>
            <a:endParaRPr lang="ru-RU" b="0" i="0" dirty="0" smtClean="0">
              <a:solidFill>
                <a:schemeClr val="accent1"/>
              </a:solidFill>
              <a:effectLst/>
              <a:latin typeface="PF DinText Pro" panose="02000506020000020004" pitchFamily="2" charset="0"/>
            </a:endParaRPr>
          </a:p>
          <a:p>
            <a:pPr marL="4486275" indent="-190500"/>
            <a:r>
              <a:rPr lang="ru-RU" b="0" i="0" dirty="0" smtClean="0">
                <a:solidFill>
                  <a:schemeClr val="accent1"/>
                </a:solidFill>
                <a:effectLst/>
                <a:latin typeface="PF DinText Pro" panose="02000506020000020004" pitchFamily="2" charset="0"/>
              </a:rPr>
              <a:t>    </a:t>
            </a:r>
          </a:p>
          <a:p>
            <a:pPr marL="4486275"/>
            <a:endParaRPr lang="ru-RU" b="0" i="0" dirty="0" smtClean="0">
              <a:solidFill>
                <a:schemeClr val="accent1"/>
              </a:solidFill>
              <a:effectLst/>
              <a:latin typeface="PF DinText Pro" panose="0200050602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91" y="1544129"/>
            <a:ext cx="7470477" cy="5021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78" y="1544129"/>
            <a:ext cx="3210094" cy="48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81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287688" y="476673"/>
            <a:ext cx="6952972" cy="431355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chemeClr val="accent1"/>
                </a:solidFill>
              </a:rPr>
              <a:t>Компания «</a:t>
            </a:r>
            <a:r>
              <a:rPr lang="ru-RU" sz="1800" dirty="0" err="1">
                <a:solidFill>
                  <a:schemeClr val="accent1"/>
                </a:solidFill>
              </a:rPr>
              <a:t>Россети</a:t>
            </a:r>
            <a:r>
              <a:rPr lang="ru-RU" sz="1800" dirty="0">
                <a:solidFill>
                  <a:schemeClr val="accent1"/>
                </a:solidFill>
              </a:rPr>
              <a:t> Урал»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5064" y="1056207"/>
            <a:ext cx="7082467" cy="55265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600" b="1" dirty="0">
                <a:solidFill>
                  <a:schemeClr val="accent1"/>
                </a:solidFill>
                <a:latin typeface="+mj-lt"/>
              </a:rPr>
              <a:t>«</a:t>
            </a:r>
            <a:r>
              <a:rPr lang="ru-RU" sz="1600" b="1" dirty="0" err="1">
                <a:solidFill>
                  <a:schemeClr val="accent1"/>
                </a:solidFill>
                <a:latin typeface="+mj-lt"/>
              </a:rPr>
              <a:t>Россети</a:t>
            </a:r>
            <a:r>
              <a:rPr lang="ru-RU" sz="1600" b="1" dirty="0">
                <a:solidFill>
                  <a:schemeClr val="accent1"/>
                </a:solidFill>
                <a:latin typeface="+mj-lt"/>
              </a:rPr>
              <a:t> Урал» </a:t>
            </a:r>
            <a:r>
              <a:rPr lang="ru-RU" sz="1600" dirty="0">
                <a:solidFill>
                  <a:schemeClr val="accent1"/>
                </a:solidFill>
              </a:rPr>
              <a:t>— </a:t>
            </a:r>
            <a:r>
              <a:rPr lang="ru-RU" sz="1700" dirty="0">
                <a:solidFill>
                  <a:schemeClr val="accent1"/>
                </a:solidFill>
              </a:rPr>
              <a:t>российская электросетевая компания, осуществляющая транспорт электроэнергии по электрическим сетям напряжением 0,4-220 </a:t>
            </a:r>
            <a:r>
              <a:rPr lang="ru-RU" sz="1700" dirty="0" err="1">
                <a:solidFill>
                  <a:schemeClr val="accent1"/>
                </a:solidFill>
              </a:rPr>
              <a:t>кВ</a:t>
            </a:r>
            <a:r>
              <a:rPr lang="ru-RU" sz="1700" dirty="0">
                <a:solidFill>
                  <a:schemeClr val="accent1"/>
                </a:solidFill>
              </a:rPr>
              <a:t> и технологическое присоединение потребителей к электросетям на территории Свердловской, Челябинской областей, а также Пермского края.</a:t>
            </a:r>
            <a:endParaRPr lang="en-US" sz="1700" dirty="0">
              <a:solidFill>
                <a:schemeClr val="accent1"/>
              </a:solidFill>
            </a:endParaRPr>
          </a:p>
          <a:p>
            <a:pPr algn="just">
              <a:lnSpc>
                <a:spcPct val="107000"/>
              </a:lnSpc>
            </a:pPr>
            <a:endParaRPr lang="ru-RU" sz="1700" dirty="0">
              <a:solidFill>
                <a:schemeClr val="accent1"/>
              </a:solidFill>
            </a:endParaRPr>
          </a:p>
          <a:p>
            <a:pPr algn="just">
              <a:lnSpc>
                <a:spcPct val="107000"/>
              </a:lnSpc>
            </a:pPr>
            <a:r>
              <a:rPr lang="ru-RU" sz="1700" dirty="0">
                <a:solidFill>
                  <a:schemeClr val="accent1"/>
                </a:solidFill>
              </a:rPr>
              <a:t>Численность </a:t>
            </a:r>
            <a:r>
              <a:rPr lang="ru-RU" sz="1700" dirty="0" smtClean="0">
                <a:solidFill>
                  <a:schemeClr val="accent1"/>
                </a:solidFill>
              </a:rPr>
              <a:t>предприятия: 15009 </a:t>
            </a:r>
            <a:r>
              <a:rPr lang="ru-RU" sz="1700" dirty="0">
                <a:solidFill>
                  <a:schemeClr val="accent1"/>
                </a:solidFill>
              </a:rPr>
              <a:t>человек.</a:t>
            </a:r>
          </a:p>
          <a:p>
            <a:pPr algn="just">
              <a:lnSpc>
                <a:spcPct val="107000"/>
              </a:lnSpc>
            </a:pPr>
            <a:r>
              <a:rPr lang="ru-RU" sz="1700" dirty="0">
                <a:solidFill>
                  <a:schemeClr val="accent1"/>
                </a:solidFill>
              </a:rPr>
              <a:t>Средний возраст работников 43,5 лет. </a:t>
            </a:r>
          </a:p>
          <a:p>
            <a:pPr algn="just">
              <a:lnSpc>
                <a:spcPct val="107000"/>
              </a:lnSpc>
            </a:pPr>
            <a:r>
              <a:rPr lang="ru-RU" sz="1700" dirty="0">
                <a:solidFill>
                  <a:schemeClr val="accent1"/>
                </a:solidFill>
              </a:rPr>
              <a:t>70% -  работники от 35 до 50 лет.</a:t>
            </a:r>
          </a:p>
          <a:p>
            <a:pPr algn="just">
              <a:lnSpc>
                <a:spcPct val="107000"/>
              </a:lnSpc>
            </a:pPr>
            <a:r>
              <a:rPr lang="ru-RU" sz="1700" dirty="0">
                <a:solidFill>
                  <a:schemeClr val="accent1"/>
                </a:solidFill>
              </a:rPr>
              <a:t>24% - работники до 35 лет.</a:t>
            </a:r>
          </a:p>
          <a:p>
            <a:pPr algn="just">
              <a:lnSpc>
                <a:spcPct val="107000"/>
              </a:lnSpc>
            </a:pPr>
            <a:endParaRPr lang="ru-RU" sz="1700" dirty="0">
              <a:solidFill>
                <a:schemeClr val="accent1"/>
              </a:solidFill>
            </a:endParaRPr>
          </a:p>
          <a:p>
            <a:pPr algn="just">
              <a:lnSpc>
                <a:spcPct val="107000"/>
              </a:lnSpc>
            </a:pPr>
            <a:r>
              <a:rPr lang="ru-RU" sz="1600" dirty="0">
                <a:solidFill>
                  <a:schemeClr val="accent1"/>
                </a:solidFill>
              </a:rPr>
              <a:t>Общая списочная численность персонала </a:t>
            </a:r>
            <a:r>
              <a:rPr lang="ru-RU" sz="1600" u="sng" dirty="0">
                <a:solidFill>
                  <a:schemeClr val="accent1"/>
                </a:solidFill>
              </a:rPr>
              <a:t>филиала «Свердловэнерго»</a:t>
            </a:r>
            <a:r>
              <a:rPr lang="ru-RU" sz="1600" dirty="0">
                <a:solidFill>
                  <a:schemeClr val="accent1"/>
                </a:solidFill>
              </a:rPr>
              <a:t> по состоянию на 01.01.2023 составляет 4 934 человека. </a:t>
            </a:r>
            <a:r>
              <a:rPr lang="ru-RU" sz="1600" dirty="0" smtClean="0">
                <a:solidFill>
                  <a:schemeClr val="accent1"/>
                </a:solidFill>
              </a:rPr>
              <a:t>В составе филиала 7 производственных отделений:</a:t>
            </a:r>
          </a:p>
          <a:p>
            <a:pPr algn="just">
              <a:lnSpc>
                <a:spcPct val="107000"/>
              </a:lnSpc>
            </a:pPr>
            <a:endParaRPr lang="ru-RU" sz="1600" dirty="0" smtClean="0">
              <a:solidFill>
                <a:schemeClr val="accent1"/>
              </a:solidFill>
            </a:endParaRPr>
          </a:p>
          <a:p>
            <a:pPr algn="just">
              <a:lnSpc>
                <a:spcPct val="107000"/>
              </a:lnSpc>
            </a:pPr>
            <a:r>
              <a:rPr lang="ru-RU" sz="1600" dirty="0" smtClean="0">
                <a:solidFill>
                  <a:schemeClr val="accent1"/>
                </a:solidFill>
              </a:rPr>
              <a:t>-Артемовские электрические сети</a:t>
            </a:r>
          </a:p>
          <a:p>
            <a:pPr algn="just">
              <a:lnSpc>
                <a:spcPct val="107000"/>
              </a:lnSpc>
            </a:pPr>
            <a:r>
              <a:rPr lang="ru-RU" sz="1600" dirty="0" smtClean="0">
                <a:solidFill>
                  <a:schemeClr val="accent1"/>
                </a:solidFill>
              </a:rPr>
              <a:t>-Восточные электрические сети</a:t>
            </a:r>
          </a:p>
          <a:p>
            <a:pPr algn="just">
              <a:lnSpc>
                <a:spcPct val="107000"/>
              </a:lnSpc>
            </a:pPr>
            <a:r>
              <a:rPr lang="ru-RU" sz="1600" dirty="0" smtClean="0">
                <a:solidFill>
                  <a:schemeClr val="accent1"/>
                </a:solidFill>
              </a:rPr>
              <a:t>-Западные электрические сети</a:t>
            </a:r>
          </a:p>
          <a:p>
            <a:pPr algn="just">
              <a:lnSpc>
                <a:spcPct val="107000"/>
              </a:lnSpc>
            </a:pPr>
            <a:r>
              <a:rPr lang="ru-RU" sz="1600" dirty="0" smtClean="0">
                <a:solidFill>
                  <a:schemeClr val="accent1"/>
                </a:solidFill>
              </a:rPr>
              <a:t>-Нижнетагильские электрические сети</a:t>
            </a:r>
          </a:p>
          <a:p>
            <a:pPr algn="just">
              <a:lnSpc>
                <a:spcPct val="107000"/>
              </a:lnSpc>
            </a:pPr>
            <a:r>
              <a:rPr lang="ru-RU" sz="1600" dirty="0" smtClean="0">
                <a:solidFill>
                  <a:schemeClr val="accent1"/>
                </a:solidFill>
              </a:rPr>
              <a:t>-</a:t>
            </a:r>
            <a:r>
              <a:rPr lang="ru-RU" sz="1600" dirty="0" err="1" smtClean="0">
                <a:solidFill>
                  <a:schemeClr val="accent1"/>
                </a:solidFill>
              </a:rPr>
              <a:t>Серовские</a:t>
            </a:r>
            <a:r>
              <a:rPr lang="ru-RU" sz="1600" dirty="0" smtClean="0">
                <a:solidFill>
                  <a:schemeClr val="accent1"/>
                </a:solidFill>
              </a:rPr>
              <a:t> электрические сети</a:t>
            </a:r>
          </a:p>
          <a:p>
            <a:pPr algn="just">
              <a:lnSpc>
                <a:spcPct val="107000"/>
              </a:lnSpc>
            </a:pPr>
            <a:r>
              <a:rPr lang="ru-RU" sz="1600" dirty="0" smtClean="0">
                <a:solidFill>
                  <a:schemeClr val="accent1"/>
                </a:solidFill>
              </a:rPr>
              <a:t>-</a:t>
            </a:r>
            <a:r>
              <a:rPr lang="ru-RU" sz="1600" dirty="0" err="1" smtClean="0">
                <a:solidFill>
                  <a:schemeClr val="accent1"/>
                </a:solidFill>
              </a:rPr>
              <a:t>Талицкие</a:t>
            </a:r>
            <a:r>
              <a:rPr lang="ru-RU" sz="1600" dirty="0" smtClean="0">
                <a:solidFill>
                  <a:schemeClr val="accent1"/>
                </a:solidFill>
              </a:rPr>
              <a:t> электрические сети</a:t>
            </a:r>
          </a:p>
          <a:p>
            <a:pPr algn="just">
              <a:lnSpc>
                <a:spcPct val="107000"/>
              </a:lnSpc>
            </a:pPr>
            <a:r>
              <a:rPr lang="ru-RU" sz="1600" dirty="0" smtClean="0">
                <a:solidFill>
                  <a:schemeClr val="accent1"/>
                </a:solidFill>
              </a:rPr>
              <a:t>-Центральные электрические сети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2834481"/>
            <a:ext cx="2641234" cy="3166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988" y="917119"/>
            <a:ext cx="2561475" cy="19173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55722" y="4250834"/>
            <a:ext cx="2664296" cy="3886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07000"/>
              </a:lnSpc>
            </a:pP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5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sun1-96.userapi.com/s/v1/if1/_QSxXrLLjpNkigxpXkL-Mb1fCYLMsB1hMumRL80YHnPc0FWmzI_vngIje1ds8QslRRabxw.jpg?size=200x200&amp;quality=96&amp;crop=143,414,711,711&amp;ava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449" y="456339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47528" y="332657"/>
            <a:ext cx="9937103" cy="478558"/>
          </a:xfrm>
        </p:spPr>
        <p:txBody>
          <a:bodyPr/>
          <a:lstStyle/>
          <a:p>
            <a:r>
              <a:rPr lang="ru-RU" sz="2000" dirty="0" smtClean="0"/>
              <a:t>ПЕРСПЕКТИВЫ РАЗВИТИЯ ЭЛЕКТРОЭНЕРГЕТИЧЕСКОЙ ОТРАСЛИ</a:t>
            </a:r>
            <a:r>
              <a:rPr lang="ru-RU" b="1" dirty="0">
                <a:solidFill>
                  <a:srgbClr val="FFFFFF"/>
                </a:solidFill>
                <a:latin typeface="PF Din Text Cond Pro Light" panose="02000000000000000000" pitchFamily="2" charset="0"/>
              </a:rPr>
              <a:t>ПРОБЛЕМЫПЕРСПЕКТИВЫ</a:t>
            </a:r>
            <a:r>
              <a:rPr lang="ru-RU" dirty="0">
                <a:latin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</a:rPr>
            </a:br>
            <a:endParaRPr lang="ru-RU" sz="2000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623392" y="2779472"/>
          <a:ext cx="7272808" cy="3506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val="3260425489"/>
                    </a:ext>
                  </a:extLst>
                </a:gridCol>
              </a:tblGrid>
              <a:tr h="7350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ПЕРСПЕКТИВЫ ОТРАСЛИ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415415"/>
                  </a:ext>
                </a:extLst>
              </a:tr>
              <a:tr h="48702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Развитие ЛЭП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834192"/>
                  </a:ext>
                </a:extLst>
              </a:tr>
              <a:tr h="578114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Надежное энергоснабжение экономики и населения страны электроэнергией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47644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Энергосберегающие технологии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Поиск и использование нетрадиционных источников энергии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880177"/>
                  </a:ext>
                </a:extLst>
              </a:tr>
              <a:tr h="840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Использование технологий, снижающих негативное воздействие на окружающую среду</a:t>
                      </a:r>
                    </a:p>
                    <a:p>
                      <a:pPr algn="l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29438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19342" y="1298562"/>
            <a:ext cx="654443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Calibri" panose="020F0502020204030204" pitchFamily="34" charset="0"/>
                <a:cs typeface="Times New Roman" panose="02020603050405020304" pitchFamily="18" charset="0"/>
              </a:rPr>
              <a:t>Отрасль электроэнергетики: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Calibri" panose="020F0502020204030204" pitchFamily="34" charset="0"/>
                <a:cs typeface="Times New Roman" panose="02020603050405020304" pitchFamily="18" charset="0"/>
              </a:rPr>
              <a:t>СТАБИЛЬНА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Calibri" panose="020F0502020204030204" pitchFamily="34" charset="0"/>
                <a:cs typeface="Times New Roman" panose="02020603050405020304" pitchFamily="18" charset="0"/>
              </a:rPr>
              <a:t>Потребность в квалифицированном  персонале: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Calibri" panose="020F0502020204030204" pitchFamily="34" charset="0"/>
                <a:cs typeface="Times New Roman" panose="02020603050405020304" pitchFamily="18" charset="0"/>
              </a:rPr>
              <a:t>ПОСТОЯННАЯ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17" y="206872"/>
            <a:ext cx="1560711" cy="731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74" y="116091"/>
            <a:ext cx="2932981" cy="44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9376" y="260648"/>
            <a:ext cx="10873208" cy="1224136"/>
          </a:xfrm>
        </p:spPr>
        <p:txBody>
          <a:bodyPr>
            <a:normAutofit/>
          </a:bodyPr>
          <a:lstStyle/>
          <a:p>
            <a:r>
              <a:rPr lang="ru-RU" sz="3200" dirty="0"/>
              <a:t>Топ-20 наиболее востребованных специализаций в компаниях из отрасли «Энергетика»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476C8533-3ED9-4B8D-9267-5528ABB0FD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2214474"/>
              </p:ext>
            </p:extLst>
          </p:nvPr>
        </p:nvGraphicFramePr>
        <p:xfrm>
          <a:off x="479376" y="1268760"/>
          <a:ext cx="1137726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015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319884"/>
            <a:ext cx="9342885" cy="431355"/>
          </a:xfrm>
        </p:spPr>
        <p:txBody>
          <a:bodyPr/>
          <a:lstStyle/>
          <a:p>
            <a:r>
              <a:rPr lang="ru-RU" sz="2000" dirty="0" smtClean="0"/>
              <a:t>ПРОФЕССИОНАЛЬНАЯ СТРУКТУРА ОБЩЕСТВА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37630" y="908015"/>
            <a:ext cx="7205731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В компании востребованы работники с электротехническим образованием как высшего, так и среднего профессионального образования.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Какие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должности могут занять кандидаты?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err="1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336" y="2292443"/>
            <a:ext cx="24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C5B9D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ОСНОВНЫЕ ПРОФЕССИИ:</a:t>
            </a:r>
          </a:p>
        </p:txBody>
      </p:sp>
      <p:sp>
        <p:nvSpPr>
          <p:cNvPr id="8" name="Овал 7"/>
          <p:cNvSpPr/>
          <p:nvPr/>
        </p:nvSpPr>
        <p:spPr>
          <a:xfrm>
            <a:off x="229264" y="2845754"/>
            <a:ext cx="1080120" cy="1080120"/>
          </a:xfrm>
          <a:prstGeom prst="ellipse">
            <a:avLst/>
          </a:prstGeom>
          <a:solidFill>
            <a:srgbClr val="0C5B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631504" y="2845754"/>
            <a:ext cx="1080120" cy="1080120"/>
          </a:xfrm>
          <a:prstGeom prst="ellipse">
            <a:avLst/>
          </a:prstGeom>
          <a:solidFill>
            <a:srgbClr val="0C5B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79683" y="2845754"/>
            <a:ext cx="1080120" cy="1080120"/>
          </a:xfrm>
          <a:prstGeom prst="ellipse">
            <a:avLst/>
          </a:prstGeom>
          <a:solidFill>
            <a:srgbClr val="0C5B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439816" y="2845754"/>
            <a:ext cx="1080120" cy="1080120"/>
          </a:xfrm>
          <a:prstGeom prst="ellipse">
            <a:avLst/>
          </a:prstGeom>
          <a:solidFill>
            <a:srgbClr val="0C5B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852400" y="2845754"/>
            <a:ext cx="1080120" cy="1080120"/>
          </a:xfrm>
          <a:prstGeom prst="ellipse">
            <a:avLst/>
          </a:prstGeom>
          <a:solidFill>
            <a:srgbClr val="0C5B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5704" y="3101455"/>
            <a:ext cx="89626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Инженер-электрик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9118" y="3184888"/>
            <a:ext cx="89626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Мастер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1664" y="3255367"/>
            <a:ext cx="896266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Электромонтер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8376" y="3255367"/>
            <a:ext cx="1045041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Электрослесарь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8840" y="3184889"/>
            <a:ext cx="89626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Водитель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9336" y="4293096"/>
            <a:ext cx="1837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5B9D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ПОДРАЗДЕЛЕНИЯ: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C5B9D"/>
              </a:solidFill>
              <a:effectLst/>
              <a:uLnTx/>
              <a:uFillTx/>
              <a:latin typeface="PF Din Text Cond Pro Medium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3379" y="4684472"/>
            <a:ext cx="22371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ГРУППА ПО ТЕХНИЧЕСКОМУ ОБСЛУЖИВАНИЮ, РЕМОНТУ И ЭКСПЛУАТАЦИИ АВТОМАТИЗИРОВАННЫХ СИСТЕМ УПРАВЛЕНИЯ И СРЕДСТВ ДИСПЕТЧЕРСКОГО И ТЕХНОЛОГИЧЕСКОГО УПРАВЛЕНИЯ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048328" y="4852731"/>
            <a:ext cx="14097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ГРУППА ПО ТЕХНИЧЕСКОМУ ОБСЛУЖИВАНИЮ, РЕМОНТУ И ЭКСПЛУАТАЦИИ ПОДСТАНЦИЙ 35 КВ И ВЫШЕ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51784" y="4849415"/>
            <a:ext cx="18002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ГРУППА ПО ТЕХНИЧЕСКОМУ ОБСЛУЖИВАНИЮ, РЕМОНТУ И ЭКСПЛУАТАЦИИ РАСПРЕДЕЛИТЕЛЬНЫХ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СЕТЕЙ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35312" y="4852731"/>
            <a:ext cx="9969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УЧАСТОК БАЛАНСОВ И УЧЕТА ЭЛЕКТРОЭНЕРГИИ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151725" y="4852317"/>
            <a:ext cx="14267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ОПЕРАТИВНО-ДИСПЕТЧЕРСКАЯ ГРУППА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756606" y="4914286"/>
            <a:ext cx="12351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УЧАСТОК МЕХАНИЗАЦИИ И ТРАНСПОРТА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56521" y="4852317"/>
            <a:ext cx="1676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ГРУППА СОПРОВОЖДЕНИЯ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ТЕХНОЛОГИЧЕСКИХ ПРОЦЕССОВ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423592" y="4662340"/>
            <a:ext cx="0" cy="214579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151784" y="4662340"/>
            <a:ext cx="0" cy="214579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023992" y="4662340"/>
            <a:ext cx="0" cy="214579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752184" y="4662340"/>
            <a:ext cx="0" cy="214579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873853" y="4662340"/>
            <a:ext cx="0" cy="214579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0602045" y="4662340"/>
            <a:ext cx="0" cy="214579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09" y="253556"/>
            <a:ext cx="1560711" cy="731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698" y="176247"/>
            <a:ext cx="3321713" cy="450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0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media.istockphoto.com/vectors/businesswoman-in-superhero-suit-flying-to-success-red-graph-with-vector-id1181408395?k=20&amp;m=1181408395&amp;s=612x612&amp;w=0&amp;h=XzB5jV1l-YnqOUpFhgQMHhmX_MSjWJSYQzVQnTiDrqs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67" y="3616579"/>
            <a:ext cx="3763609" cy="304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5274" y="1052736"/>
            <a:ext cx="6012733" cy="2492721"/>
          </a:xfrm>
          <a:prstGeom prst="rect">
            <a:avLst/>
          </a:prstGeom>
          <a:solidFill>
            <a:srgbClr val="DCE6F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332656"/>
            <a:ext cx="8838829" cy="431355"/>
          </a:xfrm>
        </p:spPr>
        <p:txBody>
          <a:bodyPr/>
          <a:lstStyle/>
          <a:p>
            <a:pPr algn="ctr"/>
            <a:r>
              <a:rPr lang="ru-RU" sz="2000" dirty="0" smtClean="0"/>
              <a:t>В ЭЛЕКТРОЭНЕРГЕТИКЕ РАБОТАЮТ НЕ ТОЛЬКО МУЖЧИНЫ, НО И ЖЕНЩИНЫ.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1211273"/>
            <a:ext cx="57606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это не только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бухгалтеры, экономисты,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юристы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. Это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электромонтеры и техники участков балансов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, персонал, который непосредственно работает  с клиентами, обслуживает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электросчётчики. Это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диспетчеры оперативно-диспетчерской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службы. Инженеры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по охране труда.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Инженеры технических служб и служб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реализации услуг и учета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Medium"/>
                <a:ea typeface="+mn-ea"/>
                <a:cs typeface="+mn-cs"/>
              </a:rPr>
              <a:t>электроэнергии.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10958" y="5157192"/>
            <a:ext cx="53736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sng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Женщины занимают серьезные руководящие должности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3C3C3C"/>
                </a:solidFill>
              </a:rPr>
              <a:t>Заместитель главного инженера по оперативно-технологическому и ситуационному управлению </a:t>
            </a:r>
            <a:r>
              <a:rPr lang="ru-RU" sz="1500" dirty="0" smtClean="0">
                <a:solidFill>
                  <a:srgbClr val="3C3C3C"/>
                </a:solidFill>
              </a:rPr>
              <a:t>– начальник</a:t>
            </a:r>
            <a:r>
              <a:rPr lang="en-US" sz="1500" dirty="0" smtClean="0">
                <a:solidFill>
                  <a:srgbClr val="3C3C3C"/>
                </a:solidFill>
              </a:rPr>
              <a:t> </a:t>
            </a:r>
            <a:r>
              <a:rPr lang="ru-RU" sz="1500" dirty="0" smtClean="0">
                <a:solidFill>
                  <a:srgbClr val="3C3C3C"/>
                </a:solidFill>
              </a:rPr>
              <a:t>Центра управления сетями </a:t>
            </a:r>
            <a:endParaRPr lang="en-US" sz="1500" dirty="0" smtClean="0">
              <a:solidFill>
                <a:srgbClr val="3C3C3C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rgbClr val="3C3C3C"/>
                </a:solidFill>
              </a:rPr>
              <a:t>Начальник </a:t>
            </a:r>
            <a:r>
              <a:rPr lang="ru-RU" sz="1500" dirty="0">
                <a:solidFill>
                  <a:srgbClr val="3C3C3C"/>
                </a:solidFill>
              </a:rPr>
              <a:t>производственно- </a:t>
            </a:r>
            <a:r>
              <a:rPr lang="ru-RU" sz="1500" dirty="0" smtClean="0">
                <a:solidFill>
                  <a:srgbClr val="3C3C3C"/>
                </a:solidFill>
              </a:rPr>
              <a:t>технической службы </a:t>
            </a:r>
            <a:endParaRPr lang="ru-RU" sz="1500" dirty="0">
              <a:solidFill>
                <a:srgbClr val="3C3C3C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3C3C3C"/>
                </a:solidFill>
              </a:rPr>
              <a:t>Заместитель </a:t>
            </a:r>
            <a:r>
              <a:rPr lang="ru-RU" sz="1500" dirty="0" smtClean="0">
                <a:solidFill>
                  <a:srgbClr val="3C3C3C"/>
                </a:solidFill>
              </a:rPr>
              <a:t>начальника управления реализации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услуг и учета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F Din Text Cond Pro Light"/>
                <a:ea typeface="+mn-ea"/>
                <a:cs typeface="+mn-cs"/>
              </a:rPr>
              <a:t>электроэнергии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PF Din Text Cond Pro Light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84" y="176790"/>
            <a:ext cx="1560711" cy="731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304" y="855867"/>
            <a:ext cx="2341829" cy="3319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783" y="1768857"/>
            <a:ext cx="2153615" cy="324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9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75" y="5167"/>
            <a:ext cx="5314950" cy="684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12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8201691" y="509955"/>
            <a:ext cx="39041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Стань частью команды энергетиков «</a:t>
            </a:r>
            <a:r>
              <a:rPr lang="ru-RU" sz="2400" b="0" cap="none" spc="0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Россети</a:t>
            </a:r>
            <a:r>
              <a:rPr lang="ru-RU" sz="2400" b="0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Урал»</a:t>
            </a:r>
            <a:endParaRPr lang="ru-RU" sz="24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/>
          <a:stretch/>
        </p:blipFill>
        <p:spPr>
          <a:xfrm>
            <a:off x="8907648" y="1701191"/>
            <a:ext cx="2492188" cy="249385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8603414" y="4555285"/>
            <a:ext cx="314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QR-</a:t>
            </a:r>
            <a:r>
              <a:rPr lang="ru-RU" dirty="0"/>
              <a:t>код на </a:t>
            </a:r>
            <a:r>
              <a:rPr lang="ru-RU" dirty="0" smtClean="0"/>
              <a:t>вакансии компании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579042" y="5396720"/>
            <a:ext cx="3006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Наш официальный сайт:</a:t>
            </a: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https://rosseti-ural.ru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/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94059" y="6163531"/>
            <a:ext cx="3449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 smtClean="0"/>
              <a:t>VK</a:t>
            </a:r>
            <a:endParaRPr lang="ru-RU" sz="1100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413777" y="6189245"/>
            <a:ext cx="8018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i="1" dirty="0" smtClean="0"/>
              <a:t>Наш сайт</a:t>
            </a:r>
            <a:endParaRPr lang="ru-RU" sz="1100" i="1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29554"/>
              </p:ext>
            </p:extLst>
          </p:nvPr>
        </p:nvGraphicFramePr>
        <p:xfrm>
          <a:off x="417952" y="219964"/>
          <a:ext cx="7391082" cy="63371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63694">
                  <a:extLst>
                    <a:ext uri="{9D8B030D-6E8A-4147-A177-3AD203B41FA5}">
                      <a16:colId xmlns:a16="http://schemas.microsoft.com/office/drawing/2014/main" val="610217273"/>
                    </a:ext>
                  </a:extLst>
                </a:gridCol>
                <a:gridCol w="2463694">
                  <a:extLst>
                    <a:ext uri="{9D8B030D-6E8A-4147-A177-3AD203B41FA5}">
                      <a16:colId xmlns:a16="http://schemas.microsoft.com/office/drawing/2014/main" val="313570802"/>
                    </a:ext>
                  </a:extLst>
                </a:gridCol>
                <a:gridCol w="2463694">
                  <a:extLst>
                    <a:ext uri="{9D8B030D-6E8A-4147-A177-3AD203B41FA5}">
                      <a16:colId xmlns:a16="http://schemas.microsoft.com/office/drawing/2014/main" val="1905861819"/>
                    </a:ext>
                  </a:extLst>
                </a:gridCol>
              </a:tblGrid>
              <a:tr h="133380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800" dirty="0" smtClean="0">
                        <a:effectLst/>
                      </a:endParaRPr>
                    </a:p>
                  </a:txBody>
                  <a:tcPr marL="48927" marR="48927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</a:rPr>
                        <a:t>1. СТАБИЛЬНОСТЬ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В составе группы компаний </a:t>
                      </a:r>
                      <a:r>
                        <a:rPr lang="ru-RU" sz="800" dirty="0" err="1" smtClean="0">
                          <a:effectLst/>
                        </a:rPr>
                        <a:t>Россети</a:t>
                      </a:r>
                      <a:endParaRPr lang="ru-RU" sz="8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Стратегически важное предприятие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Устойчивое развитие 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927" marR="48927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r>
                        <a:rPr lang="ru-RU" sz="800" dirty="0" smtClean="0">
                          <a:effectLst/>
                        </a:rPr>
                        <a:t>2.  ЗАКОННОСТЬ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Исполнение Трудового кодекса РФ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Официальное трудоустройство с первого дня работы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Стабильная заработная плата два раза в месяц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Оплачиваемые отпуска и больничные </a:t>
                      </a:r>
                      <a:endParaRPr lang="ru-RU" sz="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</a:txBody>
                  <a:tcPr marL="48927" marR="48927" marT="0" marB="0"/>
                </a:tc>
                <a:extLst>
                  <a:ext uri="{0D108BD9-81ED-4DB2-BD59-A6C34878D82A}">
                    <a16:rowId xmlns:a16="http://schemas.microsoft.com/office/drawing/2014/main" val="766401843"/>
                  </a:ext>
                </a:extLst>
              </a:tr>
              <a:tr h="14975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3.</a:t>
                      </a:r>
                      <a:r>
                        <a:rPr lang="ru-RU" sz="800" baseline="0" dirty="0" smtClean="0">
                          <a:effectLst/>
                        </a:rPr>
                        <a:t> </a:t>
                      </a:r>
                      <a:r>
                        <a:rPr lang="ru-RU" sz="800" dirty="0" smtClean="0">
                          <a:effectLst/>
                        </a:rPr>
                        <a:t>ПРОФЕССИОНАЛИЗМ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Корпоративный учебный центр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Обучение за счет средств работодателя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Программы адаптации и наставничества 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800" dirty="0" smtClean="0">
                        <a:effectLst/>
                      </a:endParaRPr>
                    </a:p>
                  </a:txBody>
                  <a:tcPr marL="48927" marR="48927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</a:rPr>
                        <a:t>4. ВОЗМОЖНОСТИ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Принимаем без опыта работы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Получение первой рабочей профессии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Переобучение – получение дополнительной профессии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7" marR="4892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КАРЬЕРНОЕ И ПРОФЕССИОНАЛЬНОЕ РАЗВИТИЕ</a:t>
                      </a:r>
                    </a:p>
                    <a:p>
                      <a:pPr marL="0" lvl="0" indent="0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lvl="0" indent="0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Кадровый резерв по </a:t>
                      </a:r>
                      <a:r>
                        <a:rPr lang="ru-RU" sz="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УрФО</a:t>
                      </a:r>
                      <a:endParaRPr lang="ru-RU" sz="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Развитие профессиональных компетенций</a:t>
                      </a:r>
                    </a:p>
                    <a:p>
                      <a:pPr marL="0" lvl="0" indent="0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Обучение технологиям личностного роста и лидерства</a:t>
                      </a:r>
                    </a:p>
                    <a:p>
                      <a:pPr marL="0" lvl="0" indent="0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Конкурсы профессионального мастерства</a:t>
                      </a:r>
                      <a:endParaRPr lang="ru-RU" sz="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7" marR="48927" marT="0" marB="0"/>
                </a:tc>
                <a:extLst>
                  <a:ext uri="{0D108BD9-81ED-4DB2-BD59-A6C34878D82A}">
                    <a16:rowId xmlns:a16="http://schemas.microsoft.com/office/drawing/2014/main" val="1066229047"/>
                  </a:ext>
                </a:extLst>
              </a:tr>
              <a:tr h="183673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</a:rPr>
                        <a:t>6. СОЦИАЛЬНАЯ ОТВЕТСТВЕННОСТЬ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</a:rPr>
                        <a:t> Возмещение затрат за санаторно-курортные и детские оздоровительные путевки на территории РФ 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</a:rPr>
                        <a:t>Компенсация стоимости содержания детей в детских садах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</a:rPr>
                        <a:t>Негосударственное пенсионное обеспечение 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</a:rPr>
                        <a:t>Выплата материальной помощи 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</a:rPr>
                        <a:t>Дополнительные оплачиваемые отпуска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</a:p>
                  </a:txBody>
                  <a:tcPr marL="48927" marR="4892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7. ЯРКАЯ КОРПОРАТИВНАЯ ЖИЗНЬ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Корпоративные мероприятия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Аренда спортивных площадок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Награждение корпоративными и государственными наградами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Участие в региональных мероприятиях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</a:txBody>
                  <a:tcPr marL="48927" marR="489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r>
                        <a:rPr lang="ru-RU" sz="800" dirty="0" smtClean="0">
                          <a:effectLst/>
                        </a:rPr>
                        <a:t> 8.  ЗАЩИЩЕННОСТЬ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Высокотехнологичная спец одежда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Передовые средства индивидуальной защиты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Добровольное медицинское страхование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Страхование от «Несчастного случая»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Вакцинация работников от гриппа и клещевого энцефалита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</a:endParaRPr>
                    </a:p>
                  </a:txBody>
                  <a:tcPr marL="48927" marR="489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6250845"/>
                  </a:ext>
                </a:extLst>
              </a:tr>
              <a:tr h="16690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9.</a:t>
                      </a:r>
                      <a:r>
                        <a:rPr lang="ru-RU" sz="800" baseline="0" dirty="0" smtClean="0">
                          <a:effectLst/>
                        </a:rPr>
                        <a:t> </a:t>
                      </a:r>
                      <a:r>
                        <a:rPr lang="ru-RU" sz="800" dirty="0" smtClean="0">
                          <a:effectLst/>
                        </a:rPr>
                        <a:t>МОЛОДЕЖНАЯ ПОЛИТИКА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Всероссийский конкурс управленцев «Лидеры энергетики»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Форум сообществ молодых специалистов «Форсаж»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Волонтерское движение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Корпоративная поддержка в улучшении жилищных условий</a:t>
                      </a:r>
                      <a:endParaRPr lang="ru-RU" sz="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Собственный</a:t>
                      </a:r>
                      <a:r>
                        <a:rPr lang="ru-RU" sz="8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совет молодых специалистов</a:t>
                      </a:r>
                      <a:endParaRPr lang="ru-RU" sz="800" dirty="0" smtClean="0">
                        <a:effectLst/>
                        <a:latin typeface="+mn-lt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7" marR="489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</a:rPr>
                        <a:t>10. АКТИВНЫЙ ПРОФСОЮЗ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Независимый </a:t>
                      </a:r>
                      <a:r>
                        <a:rPr lang="ru-RU" sz="800" dirty="0">
                          <a:effectLst/>
                        </a:rPr>
                        <a:t>контроль за соблюдением законодательства при осуществлении трудовой деятельности и охраны труда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Юридические консультации и защита интересов работников по социально-трудовым вопросам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Беспроцентная ссуда</a:t>
                      </a:r>
                      <a:r>
                        <a:rPr lang="ru-RU" sz="800" u="sng" dirty="0">
                          <a:effectLst/>
                        </a:rPr>
                        <a:t> 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Дополнительные выплаты и льготы членам </a:t>
                      </a:r>
                      <a:r>
                        <a:rPr lang="ru-RU" sz="800" dirty="0" smtClean="0">
                          <a:effectLst/>
                        </a:rPr>
                        <a:t>профсоюза</a:t>
                      </a:r>
                      <a:endParaRPr lang="ru-RU" sz="800" dirty="0">
                        <a:effectLst/>
                      </a:endParaRPr>
                    </a:p>
                  </a:txBody>
                  <a:tcPr marL="48927" marR="489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7" marR="489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34453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777" y="4808726"/>
            <a:ext cx="2108822" cy="7038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3483" y="988551"/>
            <a:ext cx="260764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 ПРИЧИН РАБОТАТЬ У НАС</a:t>
            </a:r>
            <a:endParaRPr lang="ru-RU" sz="12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89" y="5396720"/>
            <a:ext cx="707197" cy="7071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8850" y="5399767"/>
            <a:ext cx="70110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SK">
  <a:themeElements>
    <a:clrScheme name="Другая 30">
      <a:dk1>
        <a:srgbClr val="3C3C3C"/>
      </a:dk1>
      <a:lt1>
        <a:srgbClr val="FFFFFF"/>
      </a:lt1>
      <a:dk2>
        <a:srgbClr val="1A2D5F"/>
      </a:dk2>
      <a:lt2>
        <a:srgbClr val="EEECE1"/>
      </a:lt2>
      <a:accent1>
        <a:srgbClr val="0C5B9D"/>
      </a:accent1>
      <a:accent2>
        <a:srgbClr val="4FC5B5"/>
      </a:accent2>
      <a:accent3>
        <a:srgbClr val="D52B1E"/>
      </a:accent3>
      <a:accent4>
        <a:srgbClr val="A5A5A5"/>
      </a:accent4>
      <a:accent5>
        <a:srgbClr val="4F81BD"/>
      </a:accent5>
      <a:accent6>
        <a:srgbClr val="D7603A"/>
      </a:accent6>
      <a:hlink>
        <a:srgbClr val="007FD6"/>
      </a:hlink>
      <a:folHlink>
        <a:srgbClr val="706F6F"/>
      </a:folHlink>
    </a:clrScheme>
    <a:fontScheme name="россети">
      <a:majorFont>
        <a:latin typeface="PF Din Text Cond Pro Medium"/>
        <a:ea typeface=""/>
        <a:cs typeface=""/>
      </a:majorFont>
      <a:minorFont>
        <a:latin typeface="PF Din Text Cond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>
          <a:solidFill>
            <a:schemeClr val="accent4"/>
          </a:solidFill>
        </a:ln>
      </a:spPr>
      <a:bodyPr rtlCol="0" anchor="ctr"/>
      <a:lstStyle>
        <a:defPPr algn="ctr">
          <a:spcBef>
            <a:spcPts val="600"/>
          </a:spcBef>
          <a:defRPr sz="1400" dirty="0" smtClean="0">
            <a:solidFill>
              <a:schemeClr val="tx1"/>
            </a:solidFill>
            <a:latin typeface="Arial Narrow" panose="020B0606020202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>
          <a:spcBef>
            <a:spcPts val="600"/>
          </a:spcBef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!RUS_Шаблон_16х9_россети_705" id="{F887FC9F-F531-6942-93E1-0F228C8A2B7E}" vid="{43C3D10E-3BC6-6147-B91A-E0A8079000FD}"/>
    </a:ext>
  </a:extLst>
</a:theme>
</file>

<file path=ppt/theme/theme2.xml><?xml version="1.0" encoding="utf-8"?>
<a:theme xmlns:a="http://schemas.openxmlformats.org/drawingml/2006/main" name="1_FSK">
  <a:themeElements>
    <a:clrScheme name="Другая 30">
      <a:dk1>
        <a:srgbClr val="3C3C3C"/>
      </a:dk1>
      <a:lt1>
        <a:srgbClr val="FFFFFF"/>
      </a:lt1>
      <a:dk2>
        <a:srgbClr val="1A2D5F"/>
      </a:dk2>
      <a:lt2>
        <a:srgbClr val="EEECE1"/>
      </a:lt2>
      <a:accent1>
        <a:srgbClr val="0C5B9D"/>
      </a:accent1>
      <a:accent2>
        <a:srgbClr val="4FC5B5"/>
      </a:accent2>
      <a:accent3>
        <a:srgbClr val="D52B1E"/>
      </a:accent3>
      <a:accent4>
        <a:srgbClr val="A5A5A5"/>
      </a:accent4>
      <a:accent5>
        <a:srgbClr val="4F81BD"/>
      </a:accent5>
      <a:accent6>
        <a:srgbClr val="D7603A"/>
      </a:accent6>
      <a:hlink>
        <a:srgbClr val="007FD6"/>
      </a:hlink>
      <a:folHlink>
        <a:srgbClr val="706F6F"/>
      </a:folHlink>
    </a:clrScheme>
    <a:fontScheme name="россети">
      <a:majorFont>
        <a:latin typeface="PF Din Text Cond Pro Medium"/>
        <a:ea typeface=""/>
        <a:cs typeface=""/>
      </a:majorFont>
      <a:minorFont>
        <a:latin typeface="PF Din Text Cond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>
          <a:solidFill>
            <a:schemeClr val="accent4"/>
          </a:solidFill>
        </a:ln>
      </a:spPr>
      <a:bodyPr rtlCol="0" anchor="ctr"/>
      <a:lstStyle>
        <a:defPPr algn="ctr">
          <a:spcBef>
            <a:spcPts val="600"/>
          </a:spcBef>
          <a:defRPr sz="1400" dirty="0" smtClean="0">
            <a:solidFill>
              <a:schemeClr val="tx1"/>
            </a:solidFill>
            <a:latin typeface="Arial Narrow" panose="020B0606020202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>
          <a:spcBef>
            <a:spcPts val="600"/>
          </a:spcBef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!ENG_Шаблон_4х3_россети_1205 [Автосохраненный]" id="{FFC6E5A7-DE3D-924F-A776-15A2D8EAC179}" vid="{65557C94-798C-FE40-BCF5-E04CFD827495}"/>
    </a:ext>
  </a:extLst>
</a:theme>
</file>

<file path=ppt/theme/theme3.xml><?xml version="1.0" encoding="utf-8"?>
<a:theme xmlns:a="http://schemas.openxmlformats.org/drawingml/2006/main" name="2_FSK">
  <a:themeElements>
    <a:clrScheme name="Другая 30">
      <a:dk1>
        <a:srgbClr val="3C3C3C"/>
      </a:dk1>
      <a:lt1>
        <a:srgbClr val="FFFFFF"/>
      </a:lt1>
      <a:dk2>
        <a:srgbClr val="1A2D5F"/>
      </a:dk2>
      <a:lt2>
        <a:srgbClr val="EEECE1"/>
      </a:lt2>
      <a:accent1>
        <a:srgbClr val="0C5B9D"/>
      </a:accent1>
      <a:accent2>
        <a:srgbClr val="4FC5B5"/>
      </a:accent2>
      <a:accent3>
        <a:srgbClr val="D52B1E"/>
      </a:accent3>
      <a:accent4>
        <a:srgbClr val="A5A5A5"/>
      </a:accent4>
      <a:accent5>
        <a:srgbClr val="4F81BD"/>
      </a:accent5>
      <a:accent6>
        <a:srgbClr val="D7603A"/>
      </a:accent6>
      <a:hlink>
        <a:srgbClr val="007FD6"/>
      </a:hlink>
      <a:folHlink>
        <a:srgbClr val="706F6F"/>
      </a:folHlink>
    </a:clrScheme>
    <a:fontScheme name="россети">
      <a:majorFont>
        <a:latin typeface="PF Din Text Cond Pro Medium"/>
        <a:ea typeface=""/>
        <a:cs typeface=""/>
      </a:majorFont>
      <a:minorFont>
        <a:latin typeface="PF Din Text Cond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>
          <a:solidFill>
            <a:schemeClr val="accent4"/>
          </a:solidFill>
        </a:ln>
      </a:spPr>
      <a:bodyPr rtlCol="0" anchor="ctr"/>
      <a:lstStyle>
        <a:defPPr algn="ctr">
          <a:spcBef>
            <a:spcPts val="600"/>
          </a:spcBef>
          <a:defRPr sz="1400" dirty="0" smtClean="0">
            <a:solidFill>
              <a:schemeClr val="tx1"/>
            </a:solidFill>
            <a:latin typeface="Arial Narrow" panose="020B0606020202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>
          <a:spcBef>
            <a:spcPts val="600"/>
          </a:spcBef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!RUS_Шаблон_16х9_россети_705" id="{F887FC9F-F531-6942-93E1-0F228C8A2B7E}" vid="{43C3D10E-3BC6-6147-B91A-E0A8079000FD}"/>
    </a:ext>
  </a:extLst>
</a:theme>
</file>

<file path=ppt/theme/theme4.xml><?xml version="1.0" encoding="utf-8"?>
<a:theme xmlns:a="http://schemas.openxmlformats.org/drawingml/2006/main" name="3_FSK">
  <a:themeElements>
    <a:clrScheme name="Другая 30">
      <a:dk1>
        <a:srgbClr val="3C3C3C"/>
      </a:dk1>
      <a:lt1>
        <a:srgbClr val="FFFFFF"/>
      </a:lt1>
      <a:dk2>
        <a:srgbClr val="1A2D5F"/>
      </a:dk2>
      <a:lt2>
        <a:srgbClr val="EEECE1"/>
      </a:lt2>
      <a:accent1>
        <a:srgbClr val="0C5B9D"/>
      </a:accent1>
      <a:accent2>
        <a:srgbClr val="4FC5B5"/>
      </a:accent2>
      <a:accent3>
        <a:srgbClr val="D52B1E"/>
      </a:accent3>
      <a:accent4>
        <a:srgbClr val="A5A5A5"/>
      </a:accent4>
      <a:accent5>
        <a:srgbClr val="4F81BD"/>
      </a:accent5>
      <a:accent6>
        <a:srgbClr val="D7603A"/>
      </a:accent6>
      <a:hlink>
        <a:srgbClr val="007FD6"/>
      </a:hlink>
      <a:folHlink>
        <a:srgbClr val="706F6F"/>
      </a:folHlink>
    </a:clrScheme>
    <a:fontScheme name="россети">
      <a:majorFont>
        <a:latin typeface="PF Din Text Cond Pro Medium"/>
        <a:ea typeface=""/>
        <a:cs typeface=""/>
      </a:majorFont>
      <a:minorFont>
        <a:latin typeface="PF Din Text Cond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9525">
          <a:solidFill>
            <a:schemeClr val="accent4"/>
          </a:solidFill>
        </a:ln>
      </a:spPr>
      <a:bodyPr rtlCol="0" anchor="ctr"/>
      <a:lstStyle>
        <a:defPPr algn="ctr">
          <a:spcBef>
            <a:spcPts val="600"/>
          </a:spcBef>
          <a:defRPr sz="1400" dirty="0" smtClean="0">
            <a:solidFill>
              <a:schemeClr val="tx1"/>
            </a:solidFill>
            <a:latin typeface="Arial Narrow" panose="020B0606020202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>
          <a:spcBef>
            <a:spcPts val="600"/>
          </a:spcBef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!ENG_Шаблон_4х3_россети_1205 [Автосохраненный]" id="{FFC6E5A7-DE3D-924F-A776-15A2D8EAC179}" vid="{65557C94-798C-FE40-BCF5-E04CFD827495}"/>
    </a:ext>
  </a:extLst>
</a:theme>
</file>

<file path=ppt/theme/theme5.xml><?xml version="1.0" encoding="utf-8"?>
<a:theme xmlns:a="http://schemas.openxmlformats.org/drawingml/2006/main" name="Тема HH">
  <a:themeElements>
    <a:clrScheme name="Цвета_01">
      <a:dk1>
        <a:srgbClr val="222A35"/>
      </a:dk1>
      <a:lt1>
        <a:srgbClr val="FFFFFF"/>
      </a:lt1>
      <a:dk2>
        <a:srgbClr val="44546A"/>
      </a:dk2>
      <a:lt2>
        <a:srgbClr val="FFFFFF"/>
      </a:lt2>
      <a:accent1>
        <a:srgbClr val="D7001C"/>
      </a:accent1>
      <a:accent2>
        <a:srgbClr val="6F4AB4"/>
      </a:accent2>
      <a:accent3>
        <a:srgbClr val="0085CC"/>
      </a:accent3>
      <a:accent4>
        <a:srgbClr val="C2D92E"/>
      </a:accent4>
      <a:accent5>
        <a:srgbClr val="FD7B29"/>
      </a:accent5>
      <a:accent6>
        <a:srgbClr val="FFDD00"/>
      </a:accent6>
      <a:hlink>
        <a:srgbClr val="004D81"/>
      </a:hlink>
      <a:folHlink>
        <a:srgbClr val="954F72"/>
      </a:folHlink>
    </a:clrScheme>
    <a:fontScheme name="Другая 2">
      <a:majorFont>
        <a:latin typeface="Proxima Nova Cn Rg"/>
        <a:ea typeface=""/>
        <a:cs typeface=""/>
      </a:majorFont>
      <a:minorFont>
        <a:latin typeface="Proxima Nova Cn Rg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EEFFE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Конструктор" id="{ED7FC706-55DB-41BA-B698-F0FD1B8D8604}" vid="{BEB4DC28-BB67-42D1-88C0-3FC1A880E67D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6277</TotalTime>
  <Words>887</Words>
  <Application>Microsoft Office PowerPoint</Application>
  <PresentationFormat>Широкоэкранный</PresentationFormat>
  <Paragraphs>171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13</vt:i4>
      </vt:variant>
    </vt:vector>
  </HeadingPairs>
  <TitlesOfParts>
    <vt:vector size="32" baseType="lpstr">
      <vt:lpstr>Arial</vt:lpstr>
      <vt:lpstr>Arial Narrow</vt:lpstr>
      <vt:lpstr>Calibri</vt:lpstr>
      <vt:lpstr>PF Din Text Cond Pro</vt:lpstr>
      <vt:lpstr>PF Din Text Cond Pro Light</vt:lpstr>
      <vt:lpstr>PF Din Text Cond Pro Medium</vt:lpstr>
      <vt:lpstr>PF Din Text Cond Pro Обычный</vt:lpstr>
      <vt:lpstr>PF DinText Cond Pro</vt:lpstr>
      <vt:lpstr>PF DinText Pro</vt:lpstr>
      <vt:lpstr>PFDinTextCondPro-Medium</vt:lpstr>
      <vt:lpstr>Proxima Nova Cn Rg</vt:lpstr>
      <vt:lpstr>Proxima Nova Rg</vt:lpstr>
      <vt:lpstr>Times New Roman</vt:lpstr>
      <vt:lpstr>Wingdings</vt:lpstr>
      <vt:lpstr>FSK</vt:lpstr>
      <vt:lpstr>1_FSK</vt:lpstr>
      <vt:lpstr>2_FSK</vt:lpstr>
      <vt:lpstr>3_FSK</vt:lpstr>
      <vt:lpstr>Тема HH</vt:lpstr>
      <vt:lpstr>ЗНАКОМЬТЕСЬ - «Свердловэнерго» Филиал ПАО «Россети Урал» - «Свердловэнерго» </vt:lpstr>
      <vt:lpstr>Группа «Россети» </vt:lpstr>
      <vt:lpstr>Компания «Россети Урал»</vt:lpstr>
      <vt:lpstr>ПЕРСПЕКТИВЫ РАЗВИТИЯ ЭЛЕКТРОЭНЕРГЕТИЧЕСКОЙ ОТРАСЛИПРОБЛЕМЫПЕРСПЕКТИВЫ </vt:lpstr>
      <vt:lpstr>Топ-20 наиболее востребованных специализаций в компаниях из отрасли «Энергетика»</vt:lpstr>
      <vt:lpstr>ПРОФЕССИОНАЛЬНАЯ СТРУКТУРА ОБЩЕСТВА</vt:lpstr>
      <vt:lpstr>В ЭЛЕКТРОЭНЕРГЕТИКЕ РАБОТАЮТ НЕ ТОЛЬКО МУЖЧИНЫ, НО И ЖЕНЩИНЫ.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и задачи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ЗНАКОМТЕСЬ - «Свердловэнерго»</dc:title>
  <dc:creator>Шевелева Наталья Александровна</dc:creator>
  <cp:lastModifiedBy>Шевелева Наталья Александровна</cp:lastModifiedBy>
  <cp:revision>52</cp:revision>
  <cp:lastPrinted>2023-09-27T08:07:09Z</cp:lastPrinted>
  <dcterms:created xsi:type="dcterms:W3CDTF">2023-09-26T14:27:19Z</dcterms:created>
  <dcterms:modified xsi:type="dcterms:W3CDTF">2023-10-19T08:22:06Z</dcterms:modified>
</cp:coreProperties>
</file>